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89"/>
  </p:notesMasterIdLst>
  <p:handoutMasterIdLst>
    <p:handoutMasterId r:id="rId90"/>
  </p:handoutMasterIdLst>
  <p:sldIdLst>
    <p:sldId id="309" r:id="rId5"/>
    <p:sldId id="312" r:id="rId6"/>
    <p:sldId id="313" r:id="rId7"/>
    <p:sldId id="323" r:id="rId8"/>
    <p:sldId id="324" r:id="rId9"/>
    <p:sldId id="325" r:id="rId10"/>
    <p:sldId id="367" r:id="rId11"/>
    <p:sldId id="318" r:id="rId12"/>
    <p:sldId id="326" r:id="rId13"/>
    <p:sldId id="365" r:id="rId14"/>
    <p:sldId id="366" r:id="rId15"/>
    <p:sldId id="410" r:id="rId16"/>
    <p:sldId id="411" r:id="rId17"/>
    <p:sldId id="412" r:id="rId18"/>
    <p:sldId id="413" r:id="rId19"/>
    <p:sldId id="314" r:id="rId20"/>
    <p:sldId id="356" r:id="rId21"/>
    <p:sldId id="344" r:id="rId22"/>
    <p:sldId id="345" r:id="rId23"/>
    <p:sldId id="346" r:id="rId24"/>
    <p:sldId id="347" r:id="rId25"/>
    <p:sldId id="357" r:id="rId26"/>
    <p:sldId id="348" r:id="rId27"/>
    <p:sldId id="349" r:id="rId28"/>
    <p:sldId id="389" r:id="rId29"/>
    <p:sldId id="390" r:id="rId30"/>
    <p:sldId id="391" r:id="rId31"/>
    <p:sldId id="392" r:id="rId32"/>
    <p:sldId id="369" r:id="rId33"/>
    <p:sldId id="370" r:id="rId34"/>
    <p:sldId id="350" r:id="rId35"/>
    <p:sldId id="351" r:id="rId36"/>
    <p:sldId id="371" r:id="rId37"/>
    <p:sldId id="352" r:id="rId38"/>
    <p:sldId id="374" r:id="rId39"/>
    <p:sldId id="375" r:id="rId40"/>
    <p:sldId id="376" r:id="rId41"/>
    <p:sldId id="358" r:id="rId42"/>
    <p:sldId id="353" r:id="rId43"/>
    <p:sldId id="381" r:id="rId44"/>
    <p:sldId id="400" r:id="rId45"/>
    <p:sldId id="382" r:id="rId46"/>
    <p:sldId id="354" r:id="rId47"/>
    <p:sldId id="378" r:id="rId48"/>
    <p:sldId id="401" r:id="rId49"/>
    <p:sldId id="402" r:id="rId50"/>
    <p:sldId id="408" r:id="rId51"/>
    <p:sldId id="406" r:id="rId52"/>
    <p:sldId id="409" r:id="rId53"/>
    <p:sldId id="355" r:id="rId54"/>
    <p:sldId id="403" r:id="rId55"/>
    <p:sldId id="404" r:id="rId56"/>
    <p:sldId id="405" r:id="rId57"/>
    <p:sldId id="334" r:id="rId58"/>
    <p:sldId id="315" r:id="rId59"/>
    <p:sldId id="319" r:id="rId60"/>
    <p:sldId id="330" r:id="rId61"/>
    <p:sldId id="398" r:id="rId62"/>
    <p:sldId id="317" r:id="rId63"/>
    <p:sldId id="329" r:id="rId64"/>
    <p:sldId id="399" r:id="rId65"/>
    <p:sldId id="321" r:id="rId66"/>
    <p:sldId id="363" r:id="rId67"/>
    <p:sldId id="331" r:id="rId68"/>
    <p:sldId id="327" r:id="rId69"/>
    <p:sldId id="336" r:id="rId70"/>
    <p:sldId id="359" r:id="rId71"/>
    <p:sldId id="333" r:id="rId72"/>
    <p:sldId id="335" r:id="rId73"/>
    <p:sldId id="360" r:id="rId74"/>
    <p:sldId id="361" r:id="rId75"/>
    <p:sldId id="364" r:id="rId76"/>
    <p:sldId id="362" r:id="rId77"/>
    <p:sldId id="337" r:id="rId78"/>
    <p:sldId id="338" r:id="rId79"/>
    <p:sldId id="322" r:id="rId80"/>
    <p:sldId id="328" r:id="rId81"/>
    <p:sldId id="397" r:id="rId82"/>
    <p:sldId id="368" r:id="rId83"/>
    <p:sldId id="384" r:id="rId84"/>
    <p:sldId id="385" r:id="rId85"/>
    <p:sldId id="396" r:id="rId86"/>
    <p:sldId id="387" r:id="rId87"/>
    <p:sldId id="393" r:id="rId88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48C"/>
    <a:srgbClr val="F7EDE9"/>
    <a:srgbClr val="C59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4524" autoAdjust="0"/>
  </p:normalViewPr>
  <p:slideViewPr>
    <p:cSldViewPr snapToGrid="0">
      <p:cViewPr varScale="1">
        <p:scale>
          <a:sx n="159" d="100"/>
          <a:sy n="159" d="100"/>
        </p:scale>
        <p:origin x="240" y="-96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7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commentAuthors" Target="commentAuthors.xml"/><Relationship Id="rId9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2B9E2-53F0-4ADC-8E46-38B22EBC2A5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 rtlCol="0"/>
        <a:lstStyle/>
        <a:p>
          <a:pPr rtl="0"/>
          <a:endParaRPr lang="en-US"/>
        </a:p>
      </dgm:t>
    </dgm:pt>
    <dgm:pt modelId="{C4879951-FE2E-4A07-B5B1-1E2CB2DCE9C2}">
      <dgm:prSet phldrT="[Text]" phldr="0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 tIns="365760" rtlCol="0"/>
        <a:lstStyle/>
        <a:p>
          <a:pPr rtl="0"/>
          <a:r>
            <a:rPr lang="de-DE" sz="1800" noProof="0" dirty="0">
              <a:solidFill>
                <a:schemeClr val="bg1"/>
              </a:solidFill>
              <a:latin typeface="+mj-lt"/>
            </a:rPr>
            <a:t>Patricia Brosch</a:t>
          </a:r>
        </a:p>
        <a:p>
          <a:pPr rtl="0"/>
          <a:r>
            <a:rPr lang="de-DE" sz="1200" noProof="0" dirty="0">
              <a:solidFill>
                <a:schemeClr val="bg1"/>
              </a:solidFill>
              <a:latin typeface="+mn-lt"/>
            </a:rPr>
            <a:t>Projektmanager</a:t>
          </a:r>
        </a:p>
        <a:p>
          <a:pPr rtl="0"/>
          <a:endParaRPr lang="de-DE" sz="1800" noProof="0" dirty="0">
            <a:solidFill>
              <a:schemeClr val="bg1"/>
            </a:solidFill>
            <a:latin typeface="+mj-lt"/>
          </a:endParaRPr>
        </a:p>
      </dgm:t>
    </dgm:pt>
    <dgm:pt modelId="{519E7D13-95C2-4D5E-AC29-F9E5914B294F}" type="parTrans" cxnId="{067FC511-E1FD-4152-830C-FDF481AFF5D1}">
      <dgm:prSet/>
      <dgm:spPr/>
      <dgm:t>
        <a:bodyPr rtlCol="0"/>
        <a:lstStyle/>
        <a:p>
          <a:pPr rtl="0"/>
          <a:endParaRPr lang="de-DE" sz="1800" noProof="0" dirty="0">
            <a:solidFill>
              <a:schemeClr val="tx1"/>
            </a:solidFill>
            <a:latin typeface="+mj-lt"/>
          </a:endParaRPr>
        </a:p>
      </dgm:t>
    </dgm:pt>
    <dgm:pt modelId="{3919F06D-0E72-4383-B054-A6492C43359A}" type="sibTrans" cxnId="{067FC511-E1FD-4152-830C-FDF481AFF5D1}">
      <dgm:prSet/>
      <dgm:spPr/>
      <dgm:t>
        <a:bodyPr rtlCol="0"/>
        <a:lstStyle/>
        <a:p>
          <a:pPr rtl="0"/>
          <a:endParaRPr lang="de-DE" sz="1800" noProof="0" dirty="0">
            <a:solidFill>
              <a:schemeClr val="tx1"/>
            </a:solidFill>
            <a:latin typeface="+mj-lt"/>
          </a:endParaRPr>
        </a:p>
      </dgm:t>
    </dgm:pt>
    <dgm:pt modelId="{E90122EF-7E6F-4A23-968F-90A0DB380749}">
      <dgm:prSet phldrT="[Text]" phldr="0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 rtlCol="0"/>
        <a:lstStyle/>
        <a:p>
          <a:pPr rtl="0"/>
          <a:r>
            <a:rPr lang="de-DE" sz="1800" noProof="0" dirty="0">
              <a:solidFill>
                <a:schemeClr val="bg1"/>
              </a:solidFill>
              <a:latin typeface="+mj-lt"/>
            </a:rPr>
            <a:t>Markus Gutjahr</a:t>
          </a:r>
        </a:p>
        <a:p>
          <a:pPr rtl="0"/>
          <a:r>
            <a:rPr lang="de-DE" sz="1200" noProof="0" dirty="0">
              <a:solidFill>
                <a:schemeClr val="bg1"/>
              </a:solidFill>
              <a:latin typeface="+mn-lt"/>
            </a:rPr>
            <a:t>Projektleiter</a:t>
          </a:r>
        </a:p>
      </dgm:t>
    </dgm:pt>
    <dgm:pt modelId="{73A6102F-EFA3-4A37-8094-920B60E95634}" type="parTrans" cxnId="{E5C7F86B-4F82-4021-95F2-C28DAC403C0A}">
      <dgm:prSet/>
      <dgm:spPr>
        <a:solidFill>
          <a:schemeClr val="tx2">
            <a:lumMod val="60000"/>
            <a:lumOff val="40000"/>
          </a:schemeClr>
        </a:solidFill>
        <a:ln>
          <a:solidFill>
            <a:srgbClr val="4D748C"/>
          </a:solidFill>
        </a:ln>
      </dgm:spPr>
      <dgm:t>
        <a:bodyPr rtlCol="0"/>
        <a:lstStyle/>
        <a:p>
          <a:pPr rtl="0"/>
          <a:endParaRPr lang="de-DE" sz="1800" noProof="0" dirty="0">
            <a:solidFill>
              <a:schemeClr val="tx1"/>
            </a:solidFill>
            <a:latin typeface="+mj-lt"/>
          </a:endParaRPr>
        </a:p>
      </dgm:t>
    </dgm:pt>
    <dgm:pt modelId="{3502DD61-DB08-4893-BB39-096F5EDFDB7E}" type="sibTrans" cxnId="{E5C7F86B-4F82-4021-95F2-C28DAC403C0A}">
      <dgm:prSet/>
      <dgm:spPr/>
      <dgm:t>
        <a:bodyPr rtlCol="0"/>
        <a:lstStyle/>
        <a:p>
          <a:pPr rtl="0"/>
          <a:endParaRPr lang="de-DE" sz="1800" noProof="0" dirty="0">
            <a:solidFill>
              <a:schemeClr val="tx1"/>
            </a:solidFill>
            <a:latin typeface="+mj-lt"/>
          </a:endParaRPr>
        </a:p>
      </dgm:t>
    </dgm:pt>
    <dgm:pt modelId="{5BBD6C54-EA37-4028-8E8B-C0CA75EB14B2}">
      <dgm:prSet phldrT="[Text]" phldr="0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 rtlCol="0"/>
        <a:lstStyle/>
        <a:p>
          <a:pPr rtl="0"/>
          <a:r>
            <a:rPr lang="de-DE" sz="1800" noProof="0" dirty="0">
              <a:solidFill>
                <a:schemeClr val="bg1"/>
              </a:solidFill>
              <a:latin typeface="+mj-lt"/>
            </a:rPr>
            <a:t>Sebastian Engl</a:t>
          </a:r>
        </a:p>
        <a:p>
          <a:pPr rtl="0"/>
          <a:r>
            <a:rPr lang="de-DE" sz="1200" noProof="0" dirty="0">
              <a:solidFill>
                <a:schemeClr val="bg1"/>
              </a:solidFill>
              <a:latin typeface="+mn-lt"/>
            </a:rPr>
            <a:t>Softwarearchitekt</a:t>
          </a:r>
        </a:p>
      </dgm:t>
    </dgm:pt>
    <dgm:pt modelId="{E36E28FD-55F3-4E9E-BCCC-095CCE190254}" type="parTrans" cxnId="{FA053703-CC7B-47CC-899E-68A18A6E3CB7}">
      <dgm:prSet/>
      <dgm:spPr>
        <a:ln>
          <a:solidFill>
            <a:srgbClr val="4D748C"/>
          </a:solidFill>
        </a:ln>
      </dgm:spPr>
      <dgm:t>
        <a:bodyPr rtlCol="0"/>
        <a:lstStyle/>
        <a:p>
          <a:pPr rtl="0"/>
          <a:endParaRPr lang="de-DE" sz="1800" noProof="0" dirty="0">
            <a:solidFill>
              <a:schemeClr val="tx1"/>
            </a:solidFill>
            <a:latin typeface="+mj-lt"/>
          </a:endParaRPr>
        </a:p>
      </dgm:t>
    </dgm:pt>
    <dgm:pt modelId="{D3B11109-6CE1-47F1-B424-65985E61CFCD}" type="sibTrans" cxnId="{FA053703-CC7B-47CC-899E-68A18A6E3CB7}">
      <dgm:prSet/>
      <dgm:spPr/>
      <dgm:t>
        <a:bodyPr rtlCol="0"/>
        <a:lstStyle/>
        <a:p>
          <a:pPr rtl="0"/>
          <a:endParaRPr lang="de-DE" sz="1800" noProof="0" dirty="0">
            <a:solidFill>
              <a:schemeClr val="tx1"/>
            </a:solidFill>
            <a:latin typeface="+mj-lt"/>
          </a:endParaRPr>
        </a:p>
      </dgm:t>
    </dgm:pt>
    <dgm:pt modelId="{31A26779-B355-432C-9E48-46E69AA863DB}">
      <dgm:prSet phldrT="[Text]" phldr="0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 rtlCol="0"/>
        <a:lstStyle/>
        <a:p>
          <a:pPr rtl="0"/>
          <a:r>
            <a:rPr lang="de-DE" sz="1800" noProof="0" dirty="0">
              <a:solidFill>
                <a:schemeClr val="bg1"/>
              </a:solidFill>
              <a:latin typeface="+mj-lt"/>
            </a:rPr>
            <a:t>David Sonneborn</a:t>
          </a:r>
        </a:p>
        <a:p>
          <a:pPr rtl="0"/>
          <a:r>
            <a:rPr lang="de-DE" sz="1200" noProof="0" dirty="0">
              <a:solidFill>
                <a:schemeClr val="bg1"/>
              </a:solidFill>
              <a:latin typeface="+mn-lt"/>
            </a:rPr>
            <a:t>Entwickler</a:t>
          </a:r>
        </a:p>
      </dgm:t>
    </dgm:pt>
    <dgm:pt modelId="{62A8C1DC-BBF2-4B56-B1F8-F80E66CD17C0}" type="parTrans" cxnId="{A2D9EE1D-FBA4-48C0-A96E-7E1A4824DEE5}">
      <dgm:prSet/>
      <dgm:spPr>
        <a:solidFill>
          <a:schemeClr val="tx2">
            <a:lumMod val="60000"/>
            <a:lumOff val="40000"/>
          </a:schemeClr>
        </a:solidFill>
        <a:ln>
          <a:solidFill>
            <a:srgbClr val="4D748C"/>
          </a:solidFill>
        </a:ln>
      </dgm:spPr>
      <dgm:t>
        <a:bodyPr rtlCol="0"/>
        <a:lstStyle/>
        <a:p>
          <a:pPr rtl="0"/>
          <a:endParaRPr lang="de-DE" noProof="0" dirty="0"/>
        </a:p>
      </dgm:t>
    </dgm:pt>
    <dgm:pt modelId="{DAE66C87-98C6-40E7-9CC5-56DC7BEE7E8D}" type="sibTrans" cxnId="{A2D9EE1D-FBA4-48C0-A96E-7E1A4824DEE5}">
      <dgm:prSet/>
      <dgm:spPr/>
      <dgm:t>
        <a:bodyPr rtlCol="0"/>
        <a:lstStyle/>
        <a:p>
          <a:pPr rtl="0"/>
          <a:endParaRPr lang="de-DE" noProof="0" dirty="0"/>
        </a:p>
      </dgm:t>
    </dgm:pt>
    <dgm:pt modelId="{6D4A829C-EEB0-4546-BD7F-B032B422BD68}">
      <dgm:prSet phldrT="[Text]" phldr="0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 rtlCol="0"/>
        <a:lstStyle/>
        <a:p>
          <a:pPr rtl="0"/>
          <a:r>
            <a:rPr lang="de-DE" sz="1800" noProof="0" dirty="0">
              <a:solidFill>
                <a:schemeClr val="bg1"/>
              </a:solidFill>
              <a:latin typeface="+mj-lt"/>
            </a:rPr>
            <a:t>Jakob </a:t>
          </a:r>
          <a:r>
            <a:rPr lang="de-DE" sz="1800" noProof="0" dirty="0" err="1">
              <a:solidFill>
                <a:schemeClr val="bg1"/>
              </a:solidFill>
              <a:latin typeface="+mj-lt"/>
            </a:rPr>
            <a:t>Engfeld</a:t>
          </a:r>
          <a:endParaRPr lang="de-DE" sz="1800" noProof="0" dirty="0">
            <a:solidFill>
              <a:schemeClr val="bg1"/>
            </a:solidFill>
            <a:latin typeface="+mj-lt"/>
          </a:endParaRPr>
        </a:p>
        <a:p>
          <a:pPr rtl="0"/>
          <a:r>
            <a:rPr lang="de-DE" sz="1200" noProof="0" dirty="0">
              <a:solidFill>
                <a:schemeClr val="bg1"/>
              </a:solidFill>
              <a:latin typeface="+mn-lt"/>
            </a:rPr>
            <a:t>Entwickler</a:t>
          </a:r>
        </a:p>
      </dgm:t>
    </dgm:pt>
    <dgm:pt modelId="{1649D13A-0B50-434C-9CE2-E08A61DB2DE4}" type="parTrans" cxnId="{25ECF3BC-699B-4B8B-87E6-7E14795E09AF}">
      <dgm:prSet/>
      <dgm:spPr>
        <a:solidFill>
          <a:schemeClr val="tx2">
            <a:lumMod val="60000"/>
            <a:lumOff val="40000"/>
          </a:schemeClr>
        </a:solidFill>
        <a:ln>
          <a:solidFill>
            <a:srgbClr val="4D748C"/>
          </a:solidFill>
        </a:ln>
      </dgm:spPr>
      <dgm:t>
        <a:bodyPr rtlCol="0"/>
        <a:lstStyle/>
        <a:p>
          <a:pPr rtl="0"/>
          <a:endParaRPr lang="de-DE" noProof="0" dirty="0"/>
        </a:p>
      </dgm:t>
    </dgm:pt>
    <dgm:pt modelId="{1D06CB02-4C96-4038-93FF-9AAA248E0C84}" type="sibTrans" cxnId="{25ECF3BC-699B-4B8B-87E6-7E14795E09AF}">
      <dgm:prSet/>
      <dgm:spPr/>
      <dgm:t>
        <a:bodyPr rtlCol="0"/>
        <a:lstStyle/>
        <a:p>
          <a:pPr rtl="0"/>
          <a:endParaRPr lang="de-DE" noProof="0" dirty="0"/>
        </a:p>
      </dgm:t>
    </dgm:pt>
    <dgm:pt modelId="{CA2FEC29-3EF7-4280-BECF-2C08F73E55B7}">
      <dgm:prSet phldrT="[Text]" phldr="0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 rtlCol="0"/>
        <a:lstStyle/>
        <a:p>
          <a:pPr rtl="0"/>
          <a:r>
            <a:rPr lang="de-DE" sz="1800" noProof="0" dirty="0">
              <a:solidFill>
                <a:schemeClr val="bg1"/>
              </a:solidFill>
              <a:latin typeface="+mj-lt"/>
            </a:rPr>
            <a:t>Sebastian Schneider</a:t>
          </a:r>
        </a:p>
        <a:p>
          <a:pPr rtl="0"/>
          <a:r>
            <a:rPr lang="de-DE" sz="1200" noProof="0" dirty="0">
              <a:solidFill>
                <a:schemeClr val="bg1"/>
              </a:solidFill>
              <a:latin typeface="+mn-lt"/>
            </a:rPr>
            <a:t>Qualitätsmanager</a:t>
          </a:r>
        </a:p>
      </dgm:t>
    </dgm:pt>
    <dgm:pt modelId="{8619BB96-EEDD-4685-83E0-2B452A4CEFBD}" type="parTrans" cxnId="{DF3CCC31-8411-41DA-8D90-F44DCB2F63CC}">
      <dgm:prSet/>
      <dgm:spPr>
        <a:solidFill>
          <a:schemeClr val="tx2">
            <a:lumMod val="60000"/>
            <a:lumOff val="40000"/>
          </a:schemeClr>
        </a:solidFill>
        <a:ln>
          <a:solidFill>
            <a:srgbClr val="4D748C"/>
          </a:solidFill>
        </a:ln>
      </dgm:spPr>
      <dgm:t>
        <a:bodyPr rtlCol="0"/>
        <a:lstStyle/>
        <a:p>
          <a:pPr rtl="0"/>
          <a:endParaRPr lang="de-DE" noProof="0" dirty="0"/>
        </a:p>
      </dgm:t>
    </dgm:pt>
    <dgm:pt modelId="{699D8503-5DD3-4E17-B80F-4006F881D9F3}" type="sibTrans" cxnId="{DF3CCC31-8411-41DA-8D90-F44DCB2F63CC}">
      <dgm:prSet/>
      <dgm:spPr/>
      <dgm:t>
        <a:bodyPr rtlCol="0"/>
        <a:lstStyle/>
        <a:p>
          <a:pPr rtl="0"/>
          <a:endParaRPr lang="de-DE" noProof="0" dirty="0"/>
        </a:p>
      </dgm:t>
    </dgm:pt>
    <dgm:pt modelId="{39203E46-87DB-4380-BB72-399C63E67D51}" type="pres">
      <dgm:prSet presAssocID="{CBA2B9E2-53F0-4ADC-8E46-38B22EBC2A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FB0E2F0-5BF7-4CF4-8813-52E7D8FCE17D}" type="pres">
      <dgm:prSet presAssocID="{C4879951-FE2E-4A07-B5B1-1E2CB2DCE9C2}" presName="hierRoot1" presStyleCnt="0">
        <dgm:presLayoutVars>
          <dgm:hierBranch val="init"/>
        </dgm:presLayoutVars>
      </dgm:prSet>
      <dgm:spPr/>
    </dgm:pt>
    <dgm:pt modelId="{68D0F851-AE0E-489C-9295-8F0AFD03C6AF}" type="pres">
      <dgm:prSet presAssocID="{C4879951-FE2E-4A07-B5B1-1E2CB2DCE9C2}" presName="rootComposite1" presStyleCnt="0"/>
      <dgm:spPr/>
    </dgm:pt>
    <dgm:pt modelId="{77A167E2-E1AF-4D5E-9C92-994B1DE28A97}" type="pres">
      <dgm:prSet presAssocID="{C4879951-FE2E-4A07-B5B1-1E2CB2DCE9C2}" presName="rootText1" presStyleLbl="node0" presStyleIdx="0" presStyleCnt="1" custScaleY="99922">
        <dgm:presLayoutVars>
          <dgm:chPref val="3"/>
        </dgm:presLayoutVars>
      </dgm:prSet>
      <dgm:spPr/>
    </dgm:pt>
    <dgm:pt modelId="{B8F92B41-0893-46A8-B126-437873777856}" type="pres">
      <dgm:prSet presAssocID="{C4879951-FE2E-4A07-B5B1-1E2CB2DCE9C2}" presName="rootConnector1" presStyleLbl="node1" presStyleIdx="0" presStyleCnt="0"/>
      <dgm:spPr/>
    </dgm:pt>
    <dgm:pt modelId="{833FB061-7E6E-4CCD-B5C2-ABBD43995FD5}" type="pres">
      <dgm:prSet presAssocID="{C4879951-FE2E-4A07-B5B1-1E2CB2DCE9C2}" presName="hierChild2" presStyleCnt="0"/>
      <dgm:spPr/>
    </dgm:pt>
    <dgm:pt modelId="{64EB3E4B-9DF1-41C2-B537-8771A225FF51}" type="pres">
      <dgm:prSet presAssocID="{73A6102F-EFA3-4A37-8094-920B60E95634}" presName="Name64" presStyleLbl="parChTrans1D2" presStyleIdx="0" presStyleCnt="3"/>
      <dgm:spPr/>
    </dgm:pt>
    <dgm:pt modelId="{4E32F3BB-74F5-475A-9C46-C67DC9CA1071}" type="pres">
      <dgm:prSet presAssocID="{E90122EF-7E6F-4A23-968F-90A0DB380749}" presName="hierRoot2" presStyleCnt="0">
        <dgm:presLayoutVars>
          <dgm:hierBranch val="init"/>
        </dgm:presLayoutVars>
      </dgm:prSet>
      <dgm:spPr/>
    </dgm:pt>
    <dgm:pt modelId="{AA8BD1EC-1741-4F7D-98E0-42B93F1162BE}" type="pres">
      <dgm:prSet presAssocID="{E90122EF-7E6F-4A23-968F-90A0DB380749}" presName="rootComposite" presStyleCnt="0"/>
      <dgm:spPr/>
    </dgm:pt>
    <dgm:pt modelId="{C154D395-FDEC-442D-B1F2-E2C2BC8DA9E8}" type="pres">
      <dgm:prSet presAssocID="{E90122EF-7E6F-4A23-968F-90A0DB380749}" presName="rootText" presStyleLbl="node2" presStyleIdx="0" presStyleCnt="3">
        <dgm:presLayoutVars>
          <dgm:chPref val="3"/>
        </dgm:presLayoutVars>
      </dgm:prSet>
      <dgm:spPr/>
    </dgm:pt>
    <dgm:pt modelId="{C53E4CCC-5480-4B1A-93C8-C3B7D307C322}" type="pres">
      <dgm:prSet presAssocID="{E90122EF-7E6F-4A23-968F-90A0DB380749}" presName="rootConnector" presStyleLbl="node2" presStyleIdx="0" presStyleCnt="3"/>
      <dgm:spPr/>
    </dgm:pt>
    <dgm:pt modelId="{F6DD9BBB-107D-4158-B34A-973A82AEF3F4}" type="pres">
      <dgm:prSet presAssocID="{E90122EF-7E6F-4A23-968F-90A0DB380749}" presName="hierChild4" presStyleCnt="0"/>
      <dgm:spPr/>
    </dgm:pt>
    <dgm:pt modelId="{0E697D12-3BD7-438D-9F15-24413B844181}" type="pres">
      <dgm:prSet presAssocID="{62A8C1DC-BBF2-4B56-B1F8-F80E66CD17C0}" presName="Name64" presStyleLbl="parChTrans1D3" presStyleIdx="0" presStyleCnt="2"/>
      <dgm:spPr/>
    </dgm:pt>
    <dgm:pt modelId="{508F747D-C617-497F-92B9-F15D8A0110B4}" type="pres">
      <dgm:prSet presAssocID="{31A26779-B355-432C-9E48-46E69AA863DB}" presName="hierRoot2" presStyleCnt="0">
        <dgm:presLayoutVars>
          <dgm:hierBranch val="init"/>
        </dgm:presLayoutVars>
      </dgm:prSet>
      <dgm:spPr/>
    </dgm:pt>
    <dgm:pt modelId="{7AF6DC77-0A67-4BCD-96DA-ED56A761137D}" type="pres">
      <dgm:prSet presAssocID="{31A26779-B355-432C-9E48-46E69AA863DB}" presName="rootComposite" presStyleCnt="0"/>
      <dgm:spPr/>
    </dgm:pt>
    <dgm:pt modelId="{52960E96-B766-4CCB-B371-4F2A4432E9B2}" type="pres">
      <dgm:prSet presAssocID="{31A26779-B355-432C-9E48-46E69AA863DB}" presName="rootText" presStyleLbl="node3" presStyleIdx="0" presStyleCnt="2">
        <dgm:presLayoutVars>
          <dgm:chPref val="3"/>
        </dgm:presLayoutVars>
      </dgm:prSet>
      <dgm:spPr/>
    </dgm:pt>
    <dgm:pt modelId="{E13FD76D-5CC3-4477-9AE4-E916D188CDC0}" type="pres">
      <dgm:prSet presAssocID="{31A26779-B355-432C-9E48-46E69AA863DB}" presName="rootConnector" presStyleLbl="node3" presStyleIdx="0" presStyleCnt="2"/>
      <dgm:spPr/>
    </dgm:pt>
    <dgm:pt modelId="{F508CC95-586D-47D8-B423-F1CA51CA7C3C}" type="pres">
      <dgm:prSet presAssocID="{31A26779-B355-432C-9E48-46E69AA863DB}" presName="hierChild4" presStyleCnt="0"/>
      <dgm:spPr/>
    </dgm:pt>
    <dgm:pt modelId="{5AA0B381-EA19-4AD6-9252-B1E625C36C7C}" type="pres">
      <dgm:prSet presAssocID="{31A26779-B355-432C-9E48-46E69AA863DB}" presName="hierChild5" presStyleCnt="0"/>
      <dgm:spPr/>
    </dgm:pt>
    <dgm:pt modelId="{51EC5AF3-F220-4C33-AD72-3E4C8F09FC1B}" type="pres">
      <dgm:prSet presAssocID="{E90122EF-7E6F-4A23-968F-90A0DB380749}" presName="hierChild5" presStyleCnt="0"/>
      <dgm:spPr/>
    </dgm:pt>
    <dgm:pt modelId="{BB2383B8-D7D4-4DC0-A150-E83822D24179}" type="pres">
      <dgm:prSet presAssocID="{E36E28FD-55F3-4E9E-BCCC-095CCE190254}" presName="Name64" presStyleLbl="parChTrans1D2" presStyleIdx="1" presStyleCnt="3"/>
      <dgm:spPr/>
    </dgm:pt>
    <dgm:pt modelId="{1D9937A9-EA7D-47E9-BCE7-4B3D99C329EC}" type="pres">
      <dgm:prSet presAssocID="{5BBD6C54-EA37-4028-8E8B-C0CA75EB14B2}" presName="hierRoot2" presStyleCnt="0">
        <dgm:presLayoutVars>
          <dgm:hierBranch val="init"/>
        </dgm:presLayoutVars>
      </dgm:prSet>
      <dgm:spPr/>
    </dgm:pt>
    <dgm:pt modelId="{F25FB02A-B091-4C87-A967-54506A7ABB2C}" type="pres">
      <dgm:prSet presAssocID="{5BBD6C54-EA37-4028-8E8B-C0CA75EB14B2}" presName="rootComposite" presStyleCnt="0"/>
      <dgm:spPr/>
    </dgm:pt>
    <dgm:pt modelId="{A6FFE2CA-344D-4D7D-8DAD-38B53049765C}" type="pres">
      <dgm:prSet presAssocID="{5BBD6C54-EA37-4028-8E8B-C0CA75EB14B2}" presName="rootText" presStyleLbl="node2" presStyleIdx="1" presStyleCnt="3">
        <dgm:presLayoutVars>
          <dgm:chPref val="3"/>
        </dgm:presLayoutVars>
      </dgm:prSet>
      <dgm:spPr/>
    </dgm:pt>
    <dgm:pt modelId="{A9AE4BFB-97CC-4A68-B0F0-5A5E57EE89C6}" type="pres">
      <dgm:prSet presAssocID="{5BBD6C54-EA37-4028-8E8B-C0CA75EB14B2}" presName="rootConnector" presStyleLbl="node2" presStyleIdx="1" presStyleCnt="3"/>
      <dgm:spPr/>
    </dgm:pt>
    <dgm:pt modelId="{4C6761D1-F0E0-43F1-9DC2-759B517A4B4A}" type="pres">
      <dgm:prSet presAssocID="{5BBD6C54-EA37-4028-8E8B-C0CA75EB14B2}" presName="hierChild4" presStyleCnt="0"/>
      <dgm:spPr/>
    </dgm:pt>
    <dgm:pt modelId="{9C50992F-AF43-4BF8-8E96-838FF85ADB3B}" type="pres">
      <dgm:prSet presAssocID="{1649D13A-0B50-434C-9CE2-E08A61DB2DE4}" presName="Name64" presStyleLbl="parChTrans1D3" presStyleIdx="1" presStyleCnt="2"/>
      <dgm:spPr/>
    </dgm:pt>
    <dgm:pt modelId="{7FE70606-3D86-4820-A63C-EA9415C5B494}" type="pres">
      <dgm:prSet presAssocID="{6D4A829C-EEB0-4546-BD7F-B032B422BD68}" presName="hierRoot2" presStyleCnt="0">
        <dgm:presLayoutVars>
          <dgm:hierBranch val="init"/>
        </dgm:presLayoutVars>
      </dgm:prSet>
      <dgm:spPr/>
    </dgm:pt>
    <dgm:pt modelId="{E4791194-3DF3-4AA2-BBAF-AC2A1A1E6BAD}" type="pres">
      <dgm:prSet presAssocID="{6D4A829C-EEB0-4546-BD7F-B032B422BD68}" presName="rootComposite" presStyleCnt="0"/>
      <dgm:spPr/>
    </dgm:pt>
    <dgm:pt modelId="{93A834D4-31BD-43F7-9F3F-DEB373756B12}" type="pres">
      <dgm:prSet presAssocID="{6D4A829C-EEB0-4546-BD7F-B032B422BD68}" presName="rootText" presStyleLbl="node3" presStyleIdx="1" presStyleCnt="2">
        <dgm:presLayoutVars>
          <dgm:chPref val="3"/>
        </dgm:presLayoutVars>
      </dgm:prSet>
      <dgm:spPr/>
    </dgm:pt>
    <dgm:pt modelId="{7C5A22DA-ED72-42C3-9BF9-6038093C4CF5}" type="pres">
      <dgm:prSet presAssocID="{6D4A829C-EEB0-4546-BD7F-B032B422BD68}" presName="rootConnector" presStyleLbl="node3" presStyleIdx="1" presStyleCnt="2"/>
      <dgm:spPr/>
    </dgm:pt>
    <dgm:pt modelId="{BC766E42-BEEB-46C8-B0C1-DF451318AC17}" type="pres">
      <dgm:prSet presAssocID="{6D4A829C-EEB0-4546-BD7F-B032B422BD68}" presName="hierChild4" presStyleCnt="0"/>
      <dgm:spPr/>
    </dgm:pt>
    <dgm:pt modelId="{C8755E7E-E98F-4432-B28B-28915E0D922F}" type="pres">
      <dgm:prSet presAssocID="{6D4A829C-EEB0-4546-BD7F-B032B422BD68}" presName="hierChild5" presStyleCnt="0"/>
      <dgm:spPr/>
    </dgm:pt>
    <dgm:pt modelId="{1A325B8F-F8F2-4151-9CA7-DB0EF98862B1}" type="pres">
      <dgm:prSet presAssocID="{5BBD6C54-EA37-4028-8E8B-C0CA75EB14B2}" presName="hierChild5" presStyleCnt="0"/>
      <dgm:spPr/>
    </dgm:pt>
    <dgm:pt modelId="{462B98FC-2196-400C-9F38-FB3D1777E05A}" type="pres">
      <dgm:prSet presAssocID="{8619BB96-EEDD-4685-83E0-2B452A4CEFBD}" presName="Name64" presStyleLbl="parChTrans1D2" presStyleIdx="2" presStyleCnt="3"/>
      <dgm:spPr/>
    </dgm:pt>
    <dgm:pt modelId="{B21DA685-F029-4E6D-AE52-D3091335A6EF}" type="pres">
      <dgm:prSet presAssocID="{CA2FEC29-3EF7-4280-BECF-2C08F73E55B7}" presName="hierRoot2" presStyleCnt="0">
        <dgm:presLayoutVars>
          <dgm:hierBranch val="init"/>
        </dgm:presLayoutVars>
      </dgm:prSet>
      <dgm:spPr/>
    </dgm:pt>
    <dgm:pt modelId="{836B16F6-48D2-48D8-BD10-B743278BEF5B}" type="pres">
      <dgm:prSet presAssocID="{CA2FEC29-3EF7-4280-BECF-2C08F73E55B7}" presName="rootComposite" presStyleCnt="0"/>
      <dgm:spPr/>
    </dgm:pt>
    <dgm:pt modelId="{E68AD8BF-9396-4CBE-BBFE-F4FED8B166FD}" type="pres">
      <dgm:prSet presAssocID="{CA2FEC29-3EF7-4280-BECF-2C08F73E55B7}" presName="rootText" presStyleLbl="node2" presStyleIdx="2" presStyleCnt="3">
        <dgm:presLayoutVars>
          <dgm:chPref val="3"/>
        </dgm:presLayoutVars>
      </dgm:prSet>
      <dgm:spPr/>
    </dgm:pt>
    <dgm:pt modelId="{33DE1863-18DB-4B82-A4E1-38E32A9A6BB0}" type="pres">
      <dgm:prSet presAssocID="{CA2FEC29-3EF7-4280-BECF-2C08F73E55B7}" presName="rootConnector" presStyleLbl="node2" presStyleIdx="2" presStyleCnt="3"/>
      <dgm:spPr/>
    </dgm:pt>
    <dgm:pt modelId="{929C3B5A-5851-48B9-8A23-55F79774D2AB}" type="pres">
      <dgm:prSet presAssocID="{CA2FEC29-3EF7-4280-BECF-2C08F73E55B7}" presName="hierChild4" presStyleCnt="0"/>
      <dgm:spPr/>
    </dgm:pt>
    <dgm:pt modelId="{D9C824DA-E915-4F1D-9689-F3A950EA851D}" type="pres">
      <dgm:prSet presAssocID="{CA2FEC29-3EF7-4280-BECF-2C08F73E55B7}" presName="hierChild5" presStyleCnt="0"/>
      <dgm:spPr/>
    </dgm:pt>
    <dgm:pt modelId="{5D5F1B30-7DEF-4DE7-A58B-70CECF7967DC}" type="pres">
      <dgm:prSet presAssocID="{C4879951-FE2E-4A07-B5B1-1E2CB2DCE9C2}" presName="hierChild3" presStyleCnt="0"/>
      <dgm:spPr/>
    </dgm:pt>
  </dgm:ptLst>
  <dgm:cxnLst>
    <dgm:cxn modelId="{FA053703-CC7B-47CC-899E-68A18A6E3CB7}" srcId="{C4879951-FE2E-4A07-B5B1-1E2CB2DCE9C2}" destId="{5BBD6C54-EA37-4028-8E8B-C0CA75EB14B2}" srcOrd="1" destOrd="0" parTransId="{E36E28FD-55F3-4E9E-BCCC-095CCE190254}" sibTransId="{D3B11109-6CE1-47F1-B424-65985E61CFCD}"/>
    <dgm:cxn modelId="{91C28A04-A28F-488C-B312-1AB12B74A338}" type="presOf" srcId="{E36E28FD-55F3-4E9E-BCCC-095CCE190254}" destId="{BB2383B8-D7D4-4DC0-A150-E83822D24179}" srcOrd="0" destOrd="0" presId="urn:microsoft.com/office/officeart/2009/3/layout/HorizontalOrganizationChart"/>
    <dgm:cxn modelId="{067FC511-E1FD-4152-830C-FDF481AFF5D1}" srcId="{CBA2B9E2-53F0-4ADC-8E46-38B22EBC2A56}" destId="{C4879951-FE2E-4A07-B5B1-1E2CB2DCE9C2}" srcOrd="0" destOrd="0" parTransId="{519E7D13-95C2-4D5E-AC29-F9E5914B294F}" sibTransId="{3919F06D-0E72-4383-B054-A6492C43359A}"/>
    <dgm:cxn modelId="{DDDD7B1C-6BD2-45B2-868B-A14E5C0686B8}" type="presOf" srcId="{1649D13A-0B50-434C-9CE2-E08A61DB2DE4}" destId="{9C50992F-AF43-4BF8-8E96-838FF85ADB3B}" srcOrd="0" destOrd="0" presId="urn:microsoft.com/office/officeart/2009/3/layout/HorizontalOrganizationChart"/>
    <dgm:cxn modelId="{A2D9EE1D-FBA4-48C0-A96E-7E1A4824DEE5}" srcId="{E90122EF-7E6F-4A23-968F-90A0DB380749}" destId="{31A26779-B355-432C-9E48-46E69AA863DB}" srcOrd="0" destOrd="0" parTransId="{62A8C1DC-BBF2-4B56-B1F8-F80E66CD17C0}" sibTransId="{DAE66C87-98C6-40E7-9CC5-56DC7BEE7E8D}"/>
    <dgm:cxn modelId="{DF3CCC31-8411-41DA-8D90-F44DCB2F63CC}" srcId="{C4879951-FE2E-4A07-B5B1-1E2CB2DCE9C2}" destId="{CA2FEC29-3EF7-4280-BECF-2C08F73E55B7}" srcOrd="2" destOrd="0" parTransId="{8619BB96-EEDD-4685-83E0-2B452A4CEFBD}" sibTransId="{699D8503-5DD3-4E17-B80F-4006F881D9F3}"/>
    <dgm:cxn modelId="{16E0DC3B-3BBA-4E11-8A5B-79D822D5F257}" type="presOf" srcId="{6D4A829C-EEB0-4546-BD7F-B032B422BD68}" destId="{93A834D4-31BD-43F7-9F3F-DEB373756B12}" srcOrd="0" destOrd="0" presId="urn:microsoft.com/office/officeart/2009/3/layout/HorizontalOrganizationChart"/>
    <dgm:cxn modelId="{FF6BEF3E-FA12-4F06-8F35-A302906176B9}" type="presOf" srcId="{CBA2B9E2-53F0-4ADC-8E46-38B22EBC2A56}" destId="{39203E46-87DB-4380-BB72-399C63E67D51}" srcOrd="0" destOrd="0" presId="urn:microsoft.com/office/officeart/2009/3/layout/HorizontalOrganizationChart"/>
    <dgm:cxn modelId="{622D7A48-AF0B-43A8-BC42-A95A102768DC}" type="presOf" srcId="{CA2FEC29-3EF7-4280-BECF-2C08F73E55B7}" destId="{33DE1863-18DB-4B82-A4E1-38E32A9A6BB0}" srcOrd="1" destOrd="0" presId="urn:microsoft.com/office/officeart/2009/3/layout/HorizontalOrganizationChart"/>
    <dgm:cxn modelId="{117BDB49-66DA-42D6-A048-6D3F1DF0D3DA}" type="presOf" srcId="{31A26779-B355-432C-9E48-46E69AA863DB}" destId="{E13FD76D-5CC3-4477-9AE4-E916D188CDC0}" srcOrd="1" destOrd="0" presId="urn:microsoft.com/office/officeart/2009/3/layout/HorizontalOrganizationChart"/>
    <dgm:cxn modelId="{E5C7F86B-4F82-4021-95F2-C28DAC403C0A}" srcId="{C4879951-FE2E-4A07-B5B1-1E2CB2DCE9C2}" destId="{E90122EF-7E6F-4A23-968F-90A0DB380749}" srcOrd="0" destOrd="0" parTransId="{73A6102F-EFA3-4A37-8094-920B60E95634}" sibTransId="{3502DD61-DB08-4893-BB39-096F5EDFDB7E}"/>
    <dgm:cxn modelId="{522DF65A-F2D4-4050-BCCE-0FC05A21B86B}" type="presOf" srcId="{E90122EF-7E6F-4A23-968F-90A0DB380749}" destId="{C53E4CCC-5480-4B1A-93C8-C3B7D307C322}" srcOrd="1" destOrd="0" presId="urn:microsoft.com/office/officeart/2009/3/layout/HorizontalOrganizationChart"/>
    <dgm:cxn modelId="{92BAFD88-A48E-4292-ABED-54F962D02999}" type="presOf" srcId="{6D4A829C-EEB0-4546-BD7F-B032B422BD68}" destId="{7C5A22DA-ED72-42C3-9BF9-6038093C4CF5}" srcOrd="1" destOrd="0" presId="urn:microsoft.com/office/officeart/2009/3/layout/HorizontalOrganizationChart"/>
    <dgm:cxn modelId="{FADB1D89-EC85-49A6-BB95-F1526E15C285}" type="presOf" srcId="{73A6102F-EFA3-4A37-8094-920B60E95634}" destId="{64EB3E4B-9DF1-41C2-B537-8771A225FF51}" srcOrd="0" destOrd="0" presId="urn:microsoft.com/office/officeart/2009/3/layout/HorizontalOrganizationChart"/>
    <dgm:cxn modelId="{E33F3899-AB42-4AA9-9B60-BB8BDBDEF340}" type="presOf" srcId="{5BBD6C54-EA37-4028-8E8B-C0CA75EB14B2}" destId="{A6FFE2CA-344D-4D7D-8DAD-38B53049765C}" srcOrd="0" destOrd="0" presId="urn:microsoft.com/office/officeart/2009/3/layout/HorizontalOrganizationChart"/>
    <dgm:cxn modelId="{BE006DA6-C0FA-4DB4-B94E-EA011F3457B3}" type="presOf" srcId="{C4879951-FE2E-4A07-B5B1-1E2CB2DCE9C2}" destId="{77A167E2-E1AF-4D5E-9C92-994B1DE28A97}" srcOrd="0" destOrd="0" presId="urn:microsoft.com/office/officeart/2009/3/layout/HorizontalOrganizationChart"/>
    <dgm:cxn modelId="{6F83C1B5-CA91-429B-932D-5265B9E5D054}" type="presOf" srcId="{C4879951-FE2E-4A07-B5B1-1E2CB2DCE9C2}" destId="{B8F92B41-0893-46A8-B126-437873777856}" srcOrd="1" destOrd="0" presId="urn:microsoft.com/office/officeart/2009/3/layout/HorizontalOrganizationChart"/>
    <dgm:cxn modelId="{1D507EB9-CF09-4974-9603-73099DB96170}" type="presOf" srcId="{31A26779-B355-432C-9E48-46E69AA863DB}" destId="{52960E96-B766-4CCB-B371-4F2A4432E9B2}" srcOrd="0" destOrd="0" presId="urn:microsoft.com/office/officeart/2009/3/layout/HorizontalOrganizationChart"/>
    <dgm:cxn modelId="{25ECF3BC-699B-4B8B-87E6-7E14795E09AF}" srcId="{5BBD6C54-EA37-4028-8E8B-C0CA75EB14B2}" destId="{6D4A829C-EEB0-4546-BD7F-B032B422BD68}" srcOrd="0" destOrd="0" parTransId="{1649D13A-0B50-434C-9CE2-E08A61DB2DE4}" sibTransId="{1D06CB02-4C96-4038-93FF-9AAA248E0C84}"/>
    <dgm:cxn modelId="{E82E57CB-ACC1-462D-884A-4F9C0ABF8BE0}" type="presOf" srcId="{CA2FEC29-3EF7-4280-BECF-2C08F73E55B7}" destId="{E68AD8BF-9396-4CBE-BBFE-F4FED8B166FD}" srcOrd="0" destOrd="0" presId="urn:microsoft.com/office/officeart/2009/3/layout/HorizontalOrganizationChart"/>
    <dgm:cxn modelId="{BB5277E7-4569-4FEF-B6E0-A5635A120342}" type="presOf" srcId="{8619BB96-EEDD-4685-83E0-2B452A4CEFBD}" destId="{462B98FC-2196-400C-9F38-FB3D1777E05A}" srcOrd="0" destOrd="0" presId="urn:microsoft.com/office/officeart/2009/3/layout/HorizontalOrganizationChart"/>
    <dgm:cxn modelId="{25C47AF3-9998-4D14-B710-657B90899D80}" type="presOf" srcId="{E90122EF-7E6F-4A23-968F-90A0DB380749}" destId="{C154D395-FDEC-442D-B1F2-E2C2BC8DA9E8}" srcOrd="0" destOrd="0" presId="urn:microsoft.com/office/officeart/2009/3/layout/HorizontalOrganizationChart"/>
    <dgm:cxn modelId="{BEA598FD-58D3-4FF2-BC23-B1DFEF0D100C}" type="presOf" srcId="{5BBD6C54-EA37-4028-8E8B-C0CA75EB14B2}" destId="{A9AE4BFB-97CC-4A68-B0F0-5A5E57EE89C6}" srcOrd="1" destOrd="0" presId="urn:microsoft.com/office/officeart/2009/3/layout/HorizontalOrganizationChart"/>
    <dgm:cxn modelId="{365304FE-8FCB-4BE7-9829-33A4365FD0D3}" type="presOf" srcId="{62A8C1DC-BBF2-4B56-B1F8-F80E66CD17C0}" destId="{0E697D12-3BD7-438D-9F15-24413B844181}" srcOrd="0" destOrd="0" presId="urn:microsoft.com/office/officeart/2009/3/layout/HorizontalOrganizationChart"/>
    <dgm:cxn modelId="{70097140-F182-4C5B-9386-56B54A5B76EF}" type="presParOf" srcId="{39203E46-87DB-4380-BB72-399C63E67D51}" destId="{CFB0E2F0-5BF7-4CF4-8813-52E7D8FCE17D}" srcOrd="0" destOrd="0" presId="urn:microsoft.com/office/officeart/2009/3/layout/HorizontalOrganizationChart"/>
    <dgm:cxn modelId="{44E3C29C-6B24-43DB-A002-67423BF8CAF5}" type="presParOf" srcId="{CFB0E2F0-5BF7-4CF4-8813-52E7D8FCE17D}" destId="{68D0F851-AE0E-489C-9295-8F0AFD03C6AF}" srcOrd="0" destOrd="0" presId="urn:microsoft.com/office/officeart/2009/3/layout/HorizontalOrganizationChart"/>
    <dgm:cxn modelId="{BFD08724-93DB-4E6C-B81D-94C32B546992}" type="presParOf" srcId="{68D0F851-AE0E-489C-9295-8F0AFD03C6AF}" destId="{77A167E2-E1AF-4D5E-9C92-994B1DE28A97}" srcOrd="0" destOrd="0" presId="urn:microsoft.com/office/officeart/2009/3/layout/HorizontalOrganizationChart"/>
    <dgm:cxn modelId="{941DE0B2-903A-4ADE-80E3-4C2581439317}" type="presParOf" srcId="{68D0F851-AE0E-489C-9295-8F0AFD03C6AF}" destId="{B8F92B41-0893-46A8-B126-437873777856}" srcOrd="1" destOrd="0" presId="urn:microsoft.com/office/officeart/2009/3/layout/HorizontalOrganizationChart"/>
    <dgm:cxn modelId="{4687E48B-BD93-4BA2-8987-6B4540B23489}" type="presParOf" srcId="{CFB0E2F0-5BF7-4CF4-8813-52E7D8FCE17D}" destId="{833FB061-7E6E-4CCD-B5C2-ABBD43995FD5}" srcOrd="1" destOrd="0" presId="urn:microsoft.com/office/officeart/2009/3/layout/HorizontalOrganizationChart"/>
    <dgm:cxn modelId="{B890B879-06E9-47E0-9537-2D3BB97EE126}" type="presParOf" srcId="{833FB061-7E6E-4CCD-B5C2-ABBD43995FD5}" destId="{64EB3E4B-9DF1-41C2-B537-8771A225FF51}" srcOrd="0" destOrd="0" presId="urn:microsoft.com/office/officeart/2009/3/layout/HorizontalOrganizationChart"/>
    <dgm:cxn modelId="{4F5B6E3B-373B-4C65-A736-D06E47498137}" type="presParOf" srcId="{833FB061-7E6E-4CCD-B5C2-ABBD43995FD5}" destId="{4E32F3BB-74F5-475A-9C46-C67DC9CA1071}" srcOrd="1" destOrd="0" presId="urn:microsoft.com/office/officeart/2009/3/layout/HorizontalOrganizationChart"/>
    <dgm:cxn modelId="{5EDD3189-A769-477A-9B0A-C563ABA81B7F}" type="presParOf" srcId="{4E32F3BB-74F5-475A-9C46-C67DC9CA1071}" destId="{AA8BD1EC-1741-4F7D-98E0-42B93F1162BE}" srcOrd="0" destOrd="0" presId="urn:microsoft.com/office/officeart/2009/3/layout/HorizontalOrganizationChart"/>
    <dgm:cxn modelId="{F7B2F8BA-14F5-41E9-8FA6-E2E9A8352245}" type="presParOf" srcId="{AA8BD1EC-1741-4F7D-98E0-42B93F1162BE}" destId="{C154D395-FDEC-442D-B1F2-E2C2BC8DA9E8}" srcOrd="0" destOrd="0" presId="urn:microsoft.com/office/officeart/2009/3/layout/HorizontalOrganizationChart"/>
    <dgm:cxn modelId="{A6D7E436-3D4E-4B77-B2E6-F5D3EA89B5DF}" type="presParOf" srcId="{AA8BD1EC-1741-4F7D-98E0-42B93F1162BE}" destId="{C53E4CCC-5480-4B1A-93C8-C3B7D307C322}" srcOrd="1" destOrd="0" presId="urn:microsoft.com/office/officeart/2009/3/layout/HorizontalOrganizationChart"/>
    <dgm:cxn modelId="{22678542-35DB-4D73-8042-E92198CFB7D3}" type="presParOf" srcId="{4E32F3BB-74F5-475A-9C46-C67DC9CA1071}" destId="{F6DD9BBB-107D-4158-B34A-973A82AEF3F4}" srcOrd="1" destOrd="0" presId="urn:microsoft.com/office/officeart/2009/3/layout/HorizontalOrganizationChart"/>
    <dgm:cxn modelId="{2ADAD03B-FDC3-4129-B584-E7E01E92AE77}" type="presParOf" srcId="{F6DD9BBB-107D-4158-B34A-973A82AEF3F4}" destId="{0E697D12-3BD7-438D-9F15-24413B844181}" srcOrd="0" destOrd="0" presId="urn:microsoft.com/office/officeart/2009/3/layout/HorizontalOrganizationChart"/>
    <dgm:cxn modelId="{13017F8B-F106-4CA8-9A31-7886E2701C50}" type="presParOf" srcId="{F6DD9BBB-107D-4158-B34A-973A82AEF3F4}" destId="{508F747D-C617-497F-92B9-F15D8A0110B4}" srcOrd="1" destOrd="0" presId="urn:microsoft.com/office/officeart/2009/3/layout/HorizontalOrganizationChart"/>
    <dgm:cxn modelId="{D639EC68-618F-4972-863E-71D3DD58671E}" type="presParOf" srcId="{508F747D-C617-497F-92B9-F15D8A0110B4}" destId="{7AF6DC77-0A67-4BCD-96DA-ED56A761137D}" srcOrd="0" destOrd="0" presId="urn:microsoft.com/office/officeart/2009/3/layout/HorizontalOrganizationChart"/>
    <dgm:cxn modelId="{892C061D-CC1C-4606-9C1B-9C693C65A53E}" type="presParOf" srcId="{7AF6DC77-0A67-4BCD-96DA-ED56A761137D}" destId="{52960E96-B766-4CCB-B371-4F2A4432E9B2}" srcOrd="0" destOrd="0" presId="urn:microsoft.com/office/officeart/2009/3/layout/HorizontalOrganizationChart"/>
    <dgm:cxn modelId="{4F154B51-4671-4994-A6DF-846C87EFE70B}" type="presParOf" srcId="{7AF6DC77-0A67-4BCD-96DA-ED56A761137D}" destId="{E13FD76D-5CC3-4477-9AE4-E916D188CDC0}" srcOrd="1" destOrd="0" presId="urn:microsoft.com/office/officeart/2009/3/layout/HorizontalOrganizationChart"/>
    <dgm:cxn modelId="{E7614FE5-7970-4F9B-B6EB-407B235925CF}" type="presParOf" srcId="{508F747D-C617-497F-92B9-F15D8A0110B4}" destId="{F508CC95-586D-47D8-B423-F1CA51CA7C3C}" srcOrd="1" destOrd="0" presId="urn:microsoft.com/office/officeart/2009/3/layout/HorizontalOrganizationChart"/>
    <dgm:cxn modelId="{6339FD73-2F2B-4260-BB37-6E24CEDFFD2D}" type="presParOf" srcId="{508F747D-C617-497F-92B9-F15D8A0110B4}" destId="{5AA0B381-EA19-4AD6-9252-B1E625C36C7C}" srcOrd="2" destOrd="0" presId="urn:microsoft.com/office/officeart/2009/3/layout/HorizontalOrganizationChart"/>
    <dgm:cxn modelId="{8D09DEE1-8489-483C-A263-45C8CBE3B7CA}" type="presParOf" srcId="{4E32F3BB-74F5-475A-9C46-C67DC9CA1071}" destId="{51EC5AF3-F220-4C33-AD72-3E4C8F09FC1B}" srcOrd="2" destOrd="0" presId="urn:microsoft.com/office/officeart/2009/3/layout/HorizontalOrganizationChart"/>
    <dgm:cxn modelId="{DABB4150-AD73-46AA-BCED-D0C6761A3B57}" type="presParOf" srcId="{833FB061-7E6E-4CCD-B5C2-ABBD43995FD5}" destId="{BB2383B8-D7D4-4DC0-A150-E83822D24179}" srcOrd="2" destOrd="0" presId="urn:microsoft.com/office/officeart/2009/3/layout/HorizontalOrganizationChart"/>
    <dgm:cxn modelId="{3CA9DA50-42E4-499C-B3CA-E158B3C6F9EA}" type="presParOf" srcId="{833FB061-7E6E-4CCD-B5C2-ABBD43995FD5}" destId="{1D9937A9-EA7D-47E9-BCE7-4B3D99C329EC}" srcOrd="3" destOrd="0" presId="urn:microsoft.com/office/officeart/2009/3/layout/HorizontalOrganizationChart"/>
    <dgm:cxn modelId="{6A190708-540E-4007-B320-5D4CA1BB5A6B}" type="presParOf" srcId="{1D9937A9-EA7D-47E9-BCE7-4B3D99C329EC}" destId="{F25FB02A-B091-4C87-A967-54506A7ABB2C}" srcOrd="0" destOrd="0" presId="urn:microsoft.com/office/officeart/2009/3/layout/HorizontalOrganizationChart"/>
    <dgm:cxn modelId="{12191448-468A-4D71-ACC6-F45FBDE5D84A}" type="presParOf" srcId="{F25FB02A-B091-4C87-A967-54506A7ABB2C}" destId="{A6FFE2CA-344D-4D7D-8DAD-38B53049765C}" srcOrd="0" destOrd="0" presId="urn:microsoft.com/office/officeart/2009/3/layout/HorizontalOrganizationChart"/>
    <dgm:cxn modelId="{37E4B186-0DA2-4E50-8603-74027C5FE388}" type="presParOf" srcId="{F25FB02A-B091-4C87-A967-54506A7ABB2C}" destId="{A9AE4BFB-97CC-4A68-B0F0-5A5E57EE89C6}" srcOrd="1" destOrd="0" presId="urn:microsoft.com/office/officeart/2009/3/layout/HorizontalOrganizationChart"/>
    <dgm:cxn modelId="{D93B3928-1166-47D0-B95D-5F395B024E61}" type="presParOf" srcId="{1D9937A9-EA7D-47E9-BCE7-4B3D99C329EC}" destId="{4C6761D1-F0E0-43F1-9DC2-759B517A4B4A}" srcOrd="1" destOrd="0" presId="urn:microsoft.com/office/officeart/2009/3/layout/HorizontalOrganizationChart"/>
    <dgm:cxn modelId="{920033E5-449C-48D3-83E1-2DF425C83446}" type="presParOf" srcId="{4C6761D1-F0E0-43F1-9DC2-759B517A4B4A}" destId="{9C50992F-AF43-4BF8-8E96-838FF85ADB3B}" srcOrd="0" destOrd="0" presId="urn:microsoft.com/office/officeart/2009/3/layout/HorizontalOrganizationChart"/>
    <dgm:cxn modelId="{E75EE6AC-2FF6-4F25-A4AD-EC066ACC89E5}" type="presParOf" srcId="{4C6761D1-F0E0-43F1-9DC2-759B517A4B4A}" destId="{7FE70606-3D86-4820-A63C-EA9415C5B494}" srcOrd="1" destOrd="0" presId="urn:microsoft.com/office/officeart/2009/3/layout/HorizontalOrganizationChart"/>
    <dgm:cxn modelId="{1929A1E6-F550-4755-AF81-4CDFD0D472C2}" type="presParOf" srcId="{7FE70606-3D86-4820-A63C-EA9415C5B494}" destId="{E4791194-3DF3-4AA2-BBAF-AC2A1A1E6BAD}" srcOrd="0" destOrd="0" presId="urn:microsoft.com/office/officeart/2009/3/layout/HorizontalOrganizationChart"/>
    <dgm:cxn modelId="{D8D36DDF-555B-447D-83CF-182A6D855FB1}" type="presParOf" srcId="{E4791194-3DF3-4AA2-BBAF-AC2A1A1E6BAD}" destId="{93A834D4-31BD-43F7-9F3F-DEB373756B12}" srcOrd="0" destOrd="0" presId="urn:microsoft.com/office/officeart/2009/3/layout/HorizontalOrganizationChart"/>
    <dgm:cxn modelId="{348BCF22-9CCF-40EE-B8E5-F43F4B0A4DA9}" type="presParOf" srcId="{E4791194-3DF3-4AA2-BBAF-AC2A1A1E6BAD}" destId="{7C5A22DA-ED72-42C3-9BF9-6038093C4CF5}" srcOrd="1" destOrd="0" presId="urn:microsoft.com/office/officeart/2009/3/layout/HorizontalOrganizationChart"/>
    <dgm:cxn modelId="{D7CE5461-2B2D-463F-8B2C-0A0ED29842DC}" type="presParOf" srcId="{7FE70606-3D86-4820-A63C-EA9415C5B494}" destId="{BC766E42-BEEB-46C8-B0C1-DF451318AC17}" srcOrd="1" destOrd="0" presId="urn:microsoft.com/office/officeart/2009/3/layout/HorizontalOrganizationChart"/>
    <dgm:cxn modelId="{D0E5EE0E-22E0-44E3-BC86-39F2E063C767}" type="presParOf" srcId="{7FE70606-3D86-4820-A63C-EA9415C5B494}" destId="{C8755E7E-E98F-4432-B28B-28915E0D922F}" srcOrd="2" destOrd="0" presId="urn:microsoft.com/office/officeart/2009/3/layout/HorizontalOrganizationChart"/>
    <dgm:cxn modelId="{85F6A146-3E1C-4089-84BB-33D20DFA63CB}" type="presParOf" srcId="{1D9937A9-EA7D-47E9-BCE7-4B3D99C329EC}" destId="{1A325B8F-F8F2-4151-9CA7-DB0EF98862B1}" srcOrd="2" destOrd="0" presId="urn:microsoft.com/office/officeart/2009/3/layout/HorizontalOrganizationChart"/>
    <dgm:cxn modelId="{C8601C37-D425-49AD-A49A-CEE0ED5FB325}" type="presParOf" srcId="{833FB061-7E6E-4CCD-B5C2-ABBD43995FD5}" destId="{462B98FC-2196-400C-9F38-FB3D1777E05A}" srcOrd="4" destOrd="0" presId="urn:microsoft.com/office/officeart/2009/3/layout/HorizontalOrganizationChart"/>
    <dgm:cxn modelId="{485D54BA-3FBF-4EA7-BE54-3D85114A0942}" type="presParOf" srcId="{833FB061-7E6E-4CCD-B5C2-ABBD43995FD5}" destId="{B21DA685-F029-4E6D-AE52-D3091335A6EF}" srcOrd="5" destOrd="0" presId="urn:microsoft.com/office/officeart/2009/3/layout/HorizontalOrganizationChart"/>
    <dgm:cxn modelId="{D2D3B44C-03F0-4619-AE93-EE1312FEDF50}" type="presParOf" srcId="{B21DA685-F029-4E6D-AE52-D3091335A6EF}" destId="{836B16F6-48D2-48D8-BD10-B743278BEF5B}" srcOrd="0" destOrd="0" presId="urn:microsoft.com/office/officeart/2009/3/layout/HorizontalOrganizationChart"/>
    <dgm:cxn modelId="{7DCFCCB5-7696-48C9-9A55-9BD4DE2092B8}" type="presParOf" srcId="{836B16F6-48D2-48D8-BD10-B743278BEF5B}" destId="{E68AD8BF-9396-4CBE-BBFE-F4FED8B166FD}" srcOrd="0" destOrd="0" presId="urn:microsoft.com/office/officeart/2009/3/layout/HorizontalOrganizationChart"/>
    <dgm:cxn modelId="{396164F6-C131-4818-ADCB-5A07761841E4}" type="presParOf" srcId="{836B16F6-48D2-48D8-BD10-B743278BEF5B}" destId="{33DE1863-18DB-4B82-A4E1-38E32A9A6BB0}" srcOrd="1" destOrd="0" presId="urn:microsoft.com/office/officeart/2009/3/layout/HorizontalOrganizationChart"/>
    <dgm:cxn modelId="{A7CD4C7F-FFAA-4D4B-B3F9-9899D59EAB7C}" type="presParOf" srcId="{B21DA685-F029-4E6D-AE52-D3091335A6EF}" destId="{929C3B5A-5851-48B9-8A23-55F79774D2AB}" srcOrd="1" destOrd="0" presId="urn:microsoft.com/office/officeart/2009/3/layout/HorizontalOrganizationChart"/>
    <dgm:cxn modelId="{878A5A16-6C0E-41B5-AA10-0AC78A224F5B}" type="presParOf" srcId="{B21DA685-F029-4E6D-AE52-D3091335A6EF}" destId="{D9C824DA-E915-4F1D-9689-F3A950EA851D}" srcOrd="2" destOrd="0" presId="urn:microsoft.com/office/officeart/2009/3/layout/HorizontalOrganizationChart"/>
    <dgm:cxn modelId="{14ACC737-3752-4674-A794-95F33E6201CE}" type="presParOf" srcId="{CFB0E2F0-5BF7-4CF4-8813-52E7D8FCE17D}" destId="{5D5F1B30-7DEF-4DE7-A58B-70CECF7967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B98FC-2196-400C-9F38-FB3D1777E05A}">
      <dsp:nvSpPr>
        <dsp:cNvPr id="0" name=""/>
        <dsp:cNvSpPr/>
      </dsp:nvSpPr>
      <dsp:spPr>
        <a:xfrm>
          <a:off x="2693830" y="1723964"/>
          <a:ext cx="538039" cy="1156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9019" y="0"/>
              </a:lnTo>
              <a:lnTo>
                <a:pt x="269019" y="1156785"/>
              </a:lnTo>
              <a:lnTo>
                <a:pt x="538039" y="1156785"/>
              </a:lnTo>
            </a:path>
          </a:pathLst>
        </a:custGeom>
        <a:noFill/>
        <a:ln w="12700" cap="flat" cmpd="sng" algn="ctr">
          <a:solidFill>
            <a:srgbClr val="4D748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50992F-AF43-4BF8-8E96-838FF85ADB3B}">
      <dsp:nvSpPr>
        <dsp:cNvPr id="0" name=""/>
        <dsp:cNvSpPr/>
      </dsp:nvSpPr>
      <dsp:spPr>
        <a:xfrm>
          <a:off x="5922068" y="1678244"/>
          <a:ext cx="5380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8039" y="45720"/>
              </a:lnTo>
            </a:path>
          </a:pathLst>
        </a:custGeom>
        <a:noFill/>
        <a:ln w="12700" cap="flat" cmpd="sng" algn="ctr">
          <a:solidFill>
            <a:srgbClr val="4D748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383B8-D7D4-4DC0-A150-E83822D24179}">
      <dsp:nvSpPr>
        <dsp:cNvPr id="0" name=""/>
        <dsp:cNvSpPr/>
      </dsp:nvSpPr>
      <dsp:spPr>
        <a:xfrm>
          <a:off x="2693830" y="1678244"/>
          <a:ext cx="5380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8039" y="45720"/>
              </a:lnTo>
            </a:path>
          </a:pathLst>
        </a:custGeom>
        <a:noFill/>
        <a:ln w="12700" cap="flat" cmpd="sng" algn="ctr">
          <a:solidFill>
            <a:srgbClr val="4D748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97D12-3BD7-438D-9F15-24413B844181}">
      <dsp:nvSpPr>
        <dsp:cNvPr id="0" name=""/>
        <dsp:cNvSpPr/>
      </dsp:nvSpPr>
      <dsp:spPr>
        <a:xfrm>
          <a:off x="5922068" y="521459"/>
          <a:ext cx="5380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8039" y="45720"/>
              </a:lnTo>
            </a:path>
          </a:pathLst>
        </a:custGeom>
        <a:noFill/>
        <a:ln w="12700" cap="flat" cmpd="sng" algn="ctr">
          <a:solidFill>
            <a:srgbClr val="4D748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B3E4B-9DF1-41C2-B537-8771A225FF51}">
      <dsp:nvSpPr>
        <dsp:cNvPr id="0" name=""/>
        <dsp:cNvSpPr/>
      </dsp:nvSpPr>
      <dsp:spPr>
        <a:xfrm>
          <a:off x="2693830" y="567179"/>
          <a:ext cx="538039" cy="1156785"/>
        </a:xfrm>
        <a:custGeom>
          <a:avLst/>
          <a:gdLst/>
          <a:ahLst/>
          <a:cxnLst/>
          <a:rect l="0" t="0" r="0" b="0"/>
          <a:pathLst>
            <a:path>
              <a:moveTo>
                <a:pt x="0" y="1156785"/>
              </a:moveTo>
              <a:lnTo>
                <a:pt x="269019" y="1156785"/>
              </a:lnTo>
              <a:lnTo>
                <a:pt x="269019" y="0"/>
              </a:lnTo>
              <a:lnTo>
                <a:pt x="538039" y="0"/>
              </a:lnTo>
            </a:path>
          </a:pathLst>
        </a:custGeom>
        <a:noFill/>
        <a:ln w="12700" cap="flat" cmpd="sng" algn="ctr">
          <a:solidFill>
            <a:srgbClr val="4D748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167E2-E1AF-4D5E-9C92-994B1DE28A97}">
      <dsp:nvSpPr>
        <dsp:cNvPr id="0" name=""/>
        <dsp:cNvSpPr/>
      </dsp:nvSpPr>
      <dsp:spPr>
        <a:xfrm>
          <a:off x="3631" y="1314029"/>
          <a:ext cx="2690198" cy="819870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36576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noProof="0" dirty="0">
              <a:solidFill>
                <a:schemeClr val="bg1"/>
              </a:solidFill>
              <a:latin typeface="+mj-lt"/>
            </a:rPr>
            <a:t>Patricia Brosch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noProof="0" dirty="0">
              <a:solidFill>
                <a:schemeClr val="bg1"/>
              </a:solidFill>
              <a:latin typeface="+mn-lt"/>
            </a:rPr>
            <a:t>Projektmanager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noProof="0" dirty="0">
            <a:solidFill>
              <a:schemeClr val="bg1"/>
            </a:solidFill>
            <a:latin typeface="+mj-lt"/>
          </a:endParaRPr>
        </a:p>
      </dsp:txBody>
      <dsp:txXfrm>
        <a:off x="3631" y="1314029"/>
        <a:ext cx="2690198" cy="819870"/>
      </dsp:txXfrm>
    </dsp:sp>
    <dsp:sp modelId="{C154D395-FDEC-442D-B1F2-E2C2BC8DA9E8}">
      <dsp:nvSpPr>
        <dsp:cNvPr id="0" name=""/>
        <dsp:cNvSpPr/>
      </dsp:nvSpPr>
      <dsp:spPr>
        <a:xfrm>
          <a:off x="3231870" y="156923"/>
          <a:ext cx="2690198" cy="820510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noProof="0" dirty="0">
              <a:solidFill>
                <a:schemeClr val="bg1"/>
              </a:solidFill>
              <a:latin typeface="+mj-lt"/>
            </a:rPr>
            <a:t>Markus Gutjahr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noProof="0" dirty="0">
              <a:solidFill>
                <a:schemeClr val="bg1"/>
              </a:solidFill>
              <a:latin typeface="+mn-lt"/>
            </a:rPr>
            <a:t>Projektleiter</a:t>
          </a:r>
        </a:p>
      </dsp:txBody>
      <dsp:txXfrm>
        <a:off x="3231870" y="156923"/>
        <a:ext cx="2690198" cy="820510"/>
      </dsp:txXfrm>
    </dsp:sp>
    <dsp:sp modelId="{52960E96-B766-4CCB-B371-4F2A4432E9B2}">
      <dsp:nvSpPr>
        <dsp:cNvPr id="0" name=""/>
        <dsp:cNvSpPr/>
      </dsp:nvSpPr>
      <dsp:spPr>
        <a:xfrm>
          <a:off x="6460108" y="156923"/>
          <a:ext cx="2690198" cy="820510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noProof="0" dirty="0">
              <a:solidFill>
                <a:schemeClr val="bg1"/>
              </a:solidFill>
              <a:latin typeface="+mj-lt"/>
            </a:rPr>
            <a:t>David Sonneborn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noProof="0" dirty="0">
              <a:solidFill>
                <a:schemeClr val="bg1"/>
              </a:solidFill>
              <a:latin typeface="+mn-lt"/>
            </a:rPr>
            <a:t>Entwickler</a:t>
          </a:r>
        </a:p>
      </dsp:txBody>
      <dsp:txXfrm>
        <a:off x="6460108" y="156923"/>
        <a:ext cx="2690198" cy="820510"/>
      </dsp:txXfrm>
    </dsp:sp>
    <dsp:sp modelId="{A6FFE2CA-344D-4D7D-8DAD-38B53049765C}">
      <dsp:nvSpPr>
        <dsp:cNvPr id="0" name=""/>
        <dsp:cNvSpPr/>
      </dsp:nvSpPr>
      <dsp:spPr>
        <a:xfrm>
          <a:off x="3231870" y="1313709"/>
          <a:ext cx="2690198" cy="820510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noProof="0" dirty="0">
              <a:solidFill>
                <a:schemeClr val="bg1"/>
              </a:solidFill>
              <a:latin typeface="+mj-lt"/>
            </a:rPr>
            <a:t>Sebastian Engl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noProof="0" dirty="0">
              <a:solidFill>
                <a:schemeClr val="bg1"/>
              </a:solidFill>
              <a:latin typeface="+mn-lt"/>
            </a:rPr>
            <a:t>Softwarearchitekt</a:t>
          </a:r>
        </a:p>
      </dsp:txBody>
      <dsp:txXfrm>
        <a:off x="3231870" y="1313709"/>
        <a:ext cx="2690198" cy="820510"/>
      </dsp:txXfrm>
    </dsp:sp>
    <dsp:sp modelId="{93A834D4-31BD-43F7-9F3F-DEB373756B12}">
      <dsp:nvSpPr>
        <dsp:cNvPr id="0" name=""/>
        <dsp:cNvSpPr/>
      </dsp:nvSpPr>
      <dsp:spPr>
        <a:xfrm>
          <a:off x="6460108" y="1313709"/>
          <a:ext cx="2690198" cy="820510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noProof="0" dirty="0">
              <a:solidFill>
                <a:schemeClr val="bg1"/>
              </a:solidFill>
              <a:latin typeface="+mj-lt"/>
            </a:rPr>
            <a:t>Jakob </a:t>
          </a:r>
          <a:r>
            <a:rPr lang="de-DE" sz="1800" kern="1200" noProof="0" dirty="0" err="1">
              <a:solidFill>
                <a:schemeClr val="bg1"/>
              </a:solidFill>
              <a:latin typeface="+mj-lt"/>
            </a:rPr>
            <a:t>Engfeld</a:t>
          </a:r>
          <a:endParaRPr lang="de-DE" sz="1800" kern="1200" noProof="0" dirty="0">
            <a:solidFill>
              <a:schemeClr val="bg1"/>
            </a:solidFill>
            <a:latin typeface="+mj-lt"/>
          </a:endParaRP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noProof="0" dirty="0">
              <a:solidFill>
                <a:schemeClr val="bg1"/>
              </a:solidFill>
              <a:latin typeface="+mn-lt"/>
            </a:rPr>
            <a:t>Entwickler</a:t>
          </a:r>
        </a:p>
      </dsp:txBody>
      <dsp:txXfrm>
        <a:off x="6460108" y="1313709"/>
        <a:ext cx="2690198" cy="820510"/>
      </dsp:txXfrm>
    </dsp:sp>
    <dsp:sp modelId="{E68AD8BF-9396-4CBE-BBFE-F4FED8B166FD}">
      <dsp:nvSpPr>
        <dsp:cNvPr id="0" name=""/>
        <dsp:cNvSpPr/>
      </dsp:nvSpPr>
      <dsp:spPr>
        <a:xfrm>
          <a:off x="3231870" y="2470494"/>
          <a:ext cx="2690198" cy="820510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noProof="0" dirty="0">
              <a:solidFill>
                <a:schemeClr val="bg1"/>
              </a:solidFill>
              <a:latin typeface="+mj-lt"/>
            </a:rPr>
            <a:t>Sebastian Schneider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noProof="0" dirty="0">
              <a:solidFill>
                <a:schemeClr val="bg1"/>
              </a:solidFill>
              <a:latin typeface="+mn-lt"/>
            </a:rPr>
            <a:t>Qualitätsmanager</a:t>
          </a:r>
        </a:p>
      </dsp:txBody>
      <dsp:txXfrm>
        <a:off x="3231870" y="2470494"/>
        <a:ext cx="2690198" cy="8205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E59861-F291-4801-A1D2-9DBDD3DE1A2D}" type="datetime1">
              <a:rPr lang="de-DE" smtClean="0"/>
              <a:t>26.04.2023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5T10:27:46.48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0,'37'4,"-1"-1,46-3,-39-1,47 5,-23 2,0-2,112-10,-164 5,36-4,1 1,0 4,88 8,-65 0,1-4,114-8,-5 0,48 0,-56-1,-52 5,97-2,-82 1,-138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5T10:27:49.93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23,'41'-5,"-6"0,0 1,60 2,71 6,0-1,265 3,-401-7,86 0,291-13,-307 10,123 11,39-1,-224-7,60 8,-97-7,-1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5T10:27:58.94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1,'39'8,"0"-1,62 2,82-8,-135-2,96-2,101 0,38 5,103 4,69-13,-151-2,-112 13,-177-5,-13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5T10:28:02.35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38,'10'-6,"0"1,0 1,0 0,1 0,-1 1,1 0,0 1,19-2,7 1,47 3,14 10,17-1,134-14,160 5,-331 6,0-4,100-10,8 2,-65 5,307-1,-332 13,9 0,-79-15,-23 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7B672-1052-41BE-BDC8-FA6D28733C85}" type="datetime1">
              <a:rPr lang="de-DE" smtClean="0"/>
              <a:pPr/>
              <a:t>26.04.2023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7884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227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730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043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1118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637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9881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508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389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9655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2527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86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6645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615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98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1930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334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0855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477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835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esdes.org/2016/01/20/pixel-art/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eativecommons.org/licenses/by-sa/3.0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außen, Tag enthält.&#10;&#10;Automatisch generierte Beschreibung">
            <a:extLst>
              <a:ext uri="{FF2B5EF4-FFF2-40B4-BE49-F238E27FC236}">
                <a16:creationId xmlns:a16="http://schemas.microsoft.com/office/drawing/2014/main" id="{F5FFBA05-25C9-7523-F68C-D9BC800069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A2474C-094B-9E81-2778-F3EB5C569A13}"/>
              </a:ext>
            </a:extLst>
          </p:cNvPr>
          <p:cNvSpPr txBox="1"/>
          <p:nvPr userDrawn="1"/>
        </p:nvSpPr>
        <p:spPr>
          <a:xfrm>
            <a:off x="1805" y="6858000"/>
            <a:ext cx="121883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"</a:t>
            </a:r>
            <a:r>
              <a:rPr lang="de-DE" sz="900">
                <a:hlinkClick r:id="rId3" tooltip="https://www.aesdes.org/2016/01/20/pixel-art/"/>
              </a:rPr>
              <a:t>Dieses Foto</a:t>
            </a:r>
            <a:r>
              <a:rPr lang="de-DE" sz="900"/>
              <a:t>" von Unbekannter Autor ist lizenziert gemäß </a:t>
            </a:r>
            <a:r>
              <a:rPr lang="de-DE" sz="900">
                <a:hlinkClick r:id="rId4" tooltip="https://creativecommons.org/licenses/by-sa/3.0/"/>
              </a:rPr>
              <a:t>CC BY-SA</a:t>
            </a:r>
            <a:endParaRPr lang="de-DE" sz="90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tx2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iken und Ertragsaussich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44" descr="Foto von Palmwedeln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" y="0"/>
            <a:ext cx="12188952" cy="685800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ch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8" descr="Foto der Laptoptastatur, umrandet von 2 Palmwedeln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chtige Konzep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13" descr="Nahaufnahme von Blättern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de-DE" dirty="0"/>
              <a:t>2022/23</a:t>
            </a:r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dirty="0"/>
              <a:t>Tower Defense Game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tsat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draußen, Tag enthält.&#10;&#10;Automatisch generierte Beschreibung">
            <a:extLst>
              <a:ext uri="{FF2B5EF4-FFF2-40B4-BE49-F238E27FC236}">
                <a16:creationId xmlns:a16="http://schemas.microsoft.com/office/drawing/2014/main" id="{CC1853E5-6F10-0C01-CD85-33933A6A7A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" name="Bildplatzhalt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tx2">
              <a:lumMod val="60000"/>
              <a:lumOff val="40000"/>
            </a:schemeClr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 descr="Ein Bild, das draußen, Tag enthält.&#10;&#10;Automatisch generierte Beschreibung">
            <a:extLst>
              <a:ext uri="{FF2B5EF4-FFF2-40B4-BE49-F238E27FC236}">
                <a16:creationId xmlns:a16="http://schemas.microsoft.com/office/drawing/2014/main" id="{2BBC1DFA-493F-6B24-8136-561D01E962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9026" y="1890987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9026" y="5220948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874" y="552386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e-DE" noProof="0" dirty="0"/>
              <a:t>Titel</a:t>
            </a:r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84567" y="1890987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84885" y="5193099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6" name="Textplatzhalt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84567" y="5481706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10108" y="1890987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7" name="Textplatzhalt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10426" y="517881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10108" y="5467419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35649" y="1900778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760554" y="5202143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20" name="Textplatzhalt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60236" y="5490750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e-DE" noProof="0"/>
              <a:t>Titel</a:t>
            </a:r>
          </a:p>
        </p:txBody>
      </p:sp>
      <p:sp>
        <p:nvSpPr>
          <p:cNvPr id="6" name="Bildplatzhalter 7">
            <a:extLst>
              <a:ext uri="{FF2B5EF4-FFF2-40B4-BE49-F238E27FC236}">
                <a16:creationId xmlns:a16="http://schemas.microsoft.com/office/drawing/2014/main" id="{5422CFA1-4223-043F-5329-82A6DA69F4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61075" y="1890987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7" name="Textplatzhalter 12">
            <a:extLst>
              <a:ext uri="{FF2B5EF4-FFF2-40B4-BE49-F238E27FC236}">
                <a16:creationId xmlns:a16="http://schemas.microsoft.com/office/drawing/2014/main" id="{7E7C17FB-58F8-C44E-6FD7-7309527883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5649" y="5187856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e-DE" noProof="0"/>
              <a:t>Name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4A827ABE-D470-3FF0-A63D-583337FFC1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35331" y="5476463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e-DE" noProof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ani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draußen, Tag enthält.&#10;&#10;Automatisch generierte Beschreibung">
            <a:extLst>
              <a:ext uri="{FF2B5EF4-FFF2-40B4-BE49-F238E27FC236}">
                <a16:creationId xmlns:a16="http://schemas.microsoft.com/office/drawing/2014/main" id="{E5027D70-A19E-0FBC-4763-B1E0D896EC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21" name="SmartArt-Platzhalt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de-DE" noProof="0"/>
              <a:t>Klicken Sie auf das Symbol, um die SmartArt-Grafik hinzuzufügen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anc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platzhalter 17" descr="Nahaufnahme von Pflanzen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chäftskon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de-DE" sz="36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de-DE" noProof="0"/>
              <a:t>Text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64" name="Textplatzhalt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Elementtitel</a:t>
            </a:r>
          </a:p>
        </p:txBody>
      </p:sp>
      <p:sp>
        <p:nvSpPr>
          <p:cNvPr id="38" name="Textplatzhalt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Jahr</a:t>
            </a:r>
          </a:p>
        </p:txBody>
      </p:sp>
      <p:sp>
        <p:nvSpPr>
          <p:cNvPr id="39" name="Textplatzhalt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2" name="Textplatzhalt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4" name="Textplatzhalt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5" name="Textplatzhalt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8" name="Textplatzhalt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7" name="Textplatzhalt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51" name="Textplatzhalt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Jahr</a:t>
            </a:r>
          </a:p>
        </p:txBody>
      </p:sp>
      <p:sp>
        <p:nvSpPr>
          <p:cNvPr id="52" name="Textplatzhalt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53" name="Textplatzhalt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54" name="Textplatzhalt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55" name="Textplatzhalt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56" name="Textplatzhalt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57" name="Textplatzhalt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58" name="Textplatzhalt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60" name="Textplatzhalt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61" name="Textplatzhalt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59" name="Textplatzhalt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19EDD99B-0379-AA42-E6E6-D8D0EBABD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customXml" Target="../ink/ink2.xml"/><Relationship Id="rId12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microsoft.com/office/2007/relationships/hdphoto" Target="../media/hdphoto6.wdp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68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gif"/><Relationship Id="rId5" Type="http://schemas.openxmlformats.org/officeDocument/2006/relationships/image" Target="../media/image66.gif"/><Relationship Id="rId4" Type="http://schemas.openxmlformats.org/officeDocument/2006/relationships/image" Target="../media/image65.gi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E19DDEEB-9087-022F-1077-0AFD21C823FB}"/>
              </a:ext>
            </a:extLst>
          </p:cNvPr>
          <p:cNvSpPr/>
          <p:nvPr/>
        </p:nvSpPr>
        <p:spPr>
          <a:xfrm>
            <a:off x="1856935" y="1520685"/>
            <a:ext cx="3816626" cy="38166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392" y="1613450"/>
            <a:ext cx="3937415" cy="130724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Tower Defense Game</a:t>
            </a:r>
          </a:p>
        </p:txBody>
      </p:sp>
      <p:sp>
        <p:nvSpPr>
          <p:cNvPr id="23" name="Untertitel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392" y="2920692"/>
            <a:ext cx="3937416" cy="313614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de-DE" dirty="0"/>
              <a:t>MIB14 Softwareentwicklungsprojekt</a:t>
            </a:r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6194A0B6-E487-F59C-AC66-73134FF30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159" y="1613451"/>
            <a:ext cx="3816626" cy="381662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A0AD20D-16E6-769E-ED44-C1AF3BDDD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077" y="1613454"/>
            <a:ext cx="3816626" cy="38166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F931F6E-21F6-38B6-CE0D-341E1B499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373" y="1613451"/>
            <a:ext cx="3816627" cy="38166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DFBF60A-17E2-65C9-C681-27357E334EC2}"/>
              </a:ext>
            </a:extLst>
          </p:cNvPr>
          <p:cNvSpPr txBox="1"/>
          <p:nvPr/>
        </p:nvSpPr>
        <p:spPr>
          <a:xfrm>
            <a:off x="7075392" y="3293166"/>
            <a:ext cx="41338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00000"/>
              </a:lnSpc>
            </a:pPr>
            <a:r>
              <a:rPr lang="de-DE" sz="1500" b="1" dirty="0">
                <a:solidFill>
                  <a:srgbClr val="000000"/>
                </a:solidFill>
                <a:effectLst/>
              </a:rPr>
              <a:t>Projektteilnehmer:</a:t>
            </a:r>
            <a:r>
              <a:rPr lang="de-DE" sz="1500" dirty="0">
                <a:solidFill>
                  <a:srgbClr val="000000"/>
                </a:solidFill>
                <a:effectLst/>
              </a:rPr>
              <a:t> </a:t>
            </a:r>
          </a:p>
          <a:p>
            <a:pPr algn="l" rtl="0">
              <a:lnSpc>
                <a:spcPct val="100000"/>
              </a:lnSpc>
            </a:pPr>
            <a:r>
              <a:rPr lang="de-DE" sz="1500" dirty="0">
                <a:solidFill>
                  <a:srgbClr val="000000"/>
                </a:solidFill>
                <a:effectLst/>
              </a:rPr>
              <a:t>Patricia Brosch (</a:t>
            </a:r>
            <a:r>
              <a:rPr lang="de-DE" sz="1500" b="0" dirty="0">
                <a:solidFill>
                  <a:srgbClr val="000000"/>
                </a:solidFill>
                <a:effectLst/>
              </a:rPr>
              <a:t>5362679)</a:t>
            </a:r>
            <a:endParaRPr lang="de-DE" sz="1500" b="0" dirty="0">
              <a:solidFill>
                <a:srgbClr val="000000"/>
              </a:solidFill>
            </a:endParaRPr>
          </a:p>
          <a:p>
            <a:pPr algn="l" rtl="0">
              <a:lnSpc>
                <a:spcPct val="100000"/>
              </a:lnSpc>
            </a:pPr>
            <a:r>
              <a:rPr lang="de-DE" sz="1500" dirty="0">
                <a:solidFill>
                  <a:srgbClr val="000000"/>
                </a:solidFill>
                <a:effectLst/>
              </a:rPr>
              <a:t>Markus Gutjahr (</a:t>
            </a:r>
            <a:r>
              <a:rPr lang="de-DE" sz="1500" b="0" i="0" dirty="0">
                <a:solidFill>
                  <a:srgbClr val="000000"/>
                </a:solidFill>
                <a:effectLst/>
              </a:rPr>
              <a:t>5297559)</a:t>
            </a:r>
            <a:endParaRPr lang="de-DE" sz="1500" b="0" i="0" dirty="0">
              <a:solidFill>
                <a:srgbClr val="000000"/>
              </a:solidFill>
            </a:endParaRPr>
          </a:p>
          <a:p>
            <a:pPr algn="l" rtl="0">
              <a:lnSpc>
                <a:spcPct val="100000"/>
              </a:lnSpc>
            </a:pPr>
            <a:r>
              <a:rPr lang="de-DE" sz="1500" dirty="0">
                <a:solidFill>
                  <a:srgbClr val="000000"/>
                </a:solidFill>
                <a:effectLst/>
              </a:rPr>
              <a:t>Sebastian Engl (</a:t>
            </a:r>
            <a:r>
              <a:rPr lang="de-DE" sz="1500" b="0" dirty="0">
                <a:solidFill>
                  <a:srgbClr val="000000"/>
                </a:solidFill>
                <a:effectLst/>
              </a:rPr>
              <a:t>5371873)</a:t>
            </a:r>
            <a:endParaRPr lang="de-DE" sz="1500" b="0" dirty="0">
              <a:solidFill>
                <a:srgbClr val="000000"/>
              </a:solidFill>
            </a:endParaRPr>
          </a:p>
          <a:p>
            <a:pPr algn="l" rtl="0">
              <a:lnSpc>
                <a:spcPct val="100000"/>
              </a:lnSpc>
            </a:pPr>
            <a:r>
              <a:rPr lang="de-DE" sz="1500" dirty="0">
                <a:solidFill>
                  <a:srgbClr val="000000"/>
                </a:solidFill>
                <a:effectLst/>
              </a:rPr>
              <a:t>Sebastian Schneider (</a:t>
            </a:r>
            <a:r>
              <a:rPr lang="de-DE" sz="1500" b="0" dirty="0">
                <a:solidFill>
                  <a:srgbClr val="000000"/>
                </a:solidFill>
                <a:effectLst/>
              </a:rPr>
              <a:t>5368994)</a:t>
            </a:r>
            <a:endParaRPr lang="de-DE" sz="1500" b="0" dirty="0">
              <a:solidFill>
                <a:srgbClr val="000000"/>
              </a:solidFill>
            </a:endParaRPr>
          </a:p>
          <a:p>
            <a:pPr algn="l" rtl="0">
              <a:lnSpc>
                <a:spcPct val="100000"/>
              </a:lnSpc>
            </a:pPr>
            <a:r>
              <a:rPr lang="de-DE" sz="1500" dirty="0">
                <a:solidFill>
                  <a:srgbClr val="000000"/>
                </a:solidFill>
                <a:effectLst/>
              </a:rPr>
              <a:t>Jakob </a:t>
            </a:r>
            <a:r>
              <a:rPr lang="de-DE" sz="1500" dirty="0" err="1">
                <a:solidFill>
                  <a:srgbClr val="000000"/>
                </a:solidFill>
                <a:effectLst/>
              </a:rPr>
              <a:t>Engfeld</a:t>
            </a:r>
            <a:r>
              <a:rPr lang="de-DE" sz="1500" dirty="0">
                <a:solidFill>
                  <a:srgbClr val="000000"/>
                </a:solidFill>
                <a:effectLst/>
              </a:rPr>
              <a:t> (</a:t>
            </a:r>
            <a:r>
              <a:rPr lang="de-DE" sz="1500" b="0" dirty="0">
                <a:solidFill>
                  <a:srgbClr val="000000"/>
                </a:solidFill>
                <a:effectLst/>
              </a:rPr>
              <a:t>5379006)</a:t>
            </a:r>
            <a:endParaRPr lang="de-DE" sz="1500" b="0" dirty="0">
              <a:solidFill>
                <a:srgbClr val="000000"/>
              </a:solidFill>
            </a:endParaRPr>
          </a:p>
          <a:p>
            <a:pPr algn="l" rtl="0">
              <a:lnSpc>
                <a:spcPct val="100000"/>
              </a:lnSpc>
            </a:pPr>
            <a:r>
              <a:rPr lang="de-DE" sz="1500" dirty="0">
                <a:solidFill>
                  <a:srgbClr val="000000"/>
                </a:solidFill>
                <a:effectLst/>
              </a:rPr>
              <a:t>David Sonneborn (</a:t>
            </a:r>
            <a:r>
              <a:rPr lang="de-DE" sz="1500" b="0" i="0" dirty="0">
                <a:solidFill>
                  <a:srgbClr val="000000"/>
                </a:solidFill>
                <a:effectLst/>
              </a:rPr>
              <a:t>5354513)</a:t>
            </a:r>
            <a:endParaRPr lang="de-DE" sz="1500" dirty="0">
              <a:solidFill>
                <a:srgbClr val="000000"/>
              </a:solidFill>
              <a:effectLst/>
            </a:endParaRPr>
          </a:p>
          <a:p>
            <a:endParaRPr lang="de-DE" sz="1500" dirty="0"/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D083FE2-8D3F-6762-1673-6CE173A06594}"/>
              </a:ext>
            </a:extLst>
          </p:cNvPr>
          <p:cNvSpPr txBox="1">
            <a:spLocks/>
          </p:cNvSpPr>
          <p:nvPr/>
        </p:nvSpPr>
        <p:spPr>
          <a:xfrm>
            <a:off x="1219201" y="1014057"/>
            <a:ext cx="9766852" cy="748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Anwendungsfälle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2E03F04-9824-7024-19FF-052872D1C7F9}"/>
              </a:ext>
            </a:extLst>
          </p:cNvPr>
          <p:cNvSpPr txBox="1"/>
          <p:nvPr/>
        </p:nvSpPr>
        <p:spPr>
          <a:xfrm>
            <a:off x="4790661" y="1643269"/>
            <a:ext cx="261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System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0CEDEAC-EBF2-5046-DA45-29BE5874C195}"/>
              </a:ext>
            </a:extLst>
          </p:cNvPr>
          <p:cNvSpPr/>
          <p:nvPr/>
        </p:nvSpPr>
        <p:spPr>
          <a:xfrm>
            <a:off x="1822174" y="2299396"/>
            <a:ext cx="2663687" cy="12954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70096B-5781-9F1F-2093-1D87575B455F}"/>
              </a:ext>
            </a:extLst>
          </p:cNvPr>
          <p:cNvSpPr txBox="1"/>
          <p:nvPr/>
        </p:nvSpPr>
        <p:spPr>
          <a:xfrm>
            <a:off x="2047460" y="2782669"/>
            <a:ext cx="2213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  <a:effectLst/>
                <a:latin typeface="Liberation Serif" panose="02020603050405020304" pitchFamily="18" charset="0"/>
              </a:rPr>
              <a:t>Schadensverarbeitung</a:t>
            </a:r>
          </a:p>
          <a:p>
            <a:endParaRPr lang="de-DE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9512B6C4-8009-41F3-F9EA-40FDD5A5A69F}"/>
              </a:ext>
            </a:extLst>
          </p:cNvPr>
          <p:cNvSpPr/>
          <p:nvPr/>
        </p:nvSpPr>
        <p:spPr>
          <a:xfrm>
            <a:off x="4790661" y="2299396"/>
            <a:ext cx="2663687" cy="12954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A3FD97A-3F25-BD63-7413-AEA6BFF68502}"/>
              </a:ext>
            </a:extLst>
          </p:cNvPr>
          <p:cNvSpPr txBox="1"/>
          <p:nvPr/>
        </p:nvSpPr>
        <p:spPr>
          <a:xfrm>
            <a:off x="5015947" y="2782669"/>
            <a:ext cx="2213113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lnSpc>
                <a:spcPct val="106000"/>
              </a:lnSpc>
            </a:pPr>
            <a:r>
              <a:rPr lang="de-DE" sz="1800" dirty="0">
                <a:solidFill>
                  <a:schemeClr val="bg1"/>
                </a:solidFill>
                <a:effectLst/>
                <a:latin typeface="Liberation Serif" panose="02020603050405020304" pitchFamily="18" charset="0"/>
              </a:rPr>
              <a:t>Gewinnen/Verlieren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9113F199-A065-E41E-69A1-05ABC80BDB9F}"/>
              </a:ext>
            </a:extLst>
          </p:cNvPr>
          <p:cNvSpPr/>
          <p:nvPr/>
        </p:nvSpPr>
        <p:spPr>
          <a:xfrm>
            <a:off x="7759148" y="2299396"/>
            <a:ext cx="2663687" cy="12954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505961D-3B5D-A01C-2CFA-DEA990E7EF7E}"/>
              </a:ext>
            </a:extLst>
          </p:cNvPr>
          <p:cNvSpPr txBox="1"/>
          <p:nvPr/>
        </p:nvSpPr>
        <p:spPr>
          <a:xfrm>
            <a:off x="7984434" y="2782669"/>
            <a:ext cx="221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>
                <a:solidFill>
                  <a:schemeClr val="bg1"/>
                </a:solidFill>
                <a:effectLst/>
                <a:latin typeface="Liberation Serif" panose="02020603050405020304" pitchFamily="18" charset="0"/>
              </a:rPr>
              <a:t>Dozent setzen</a:t>
            </a:r>
            <a:endParaRPr lang="de-DE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434DB9D6-918B-7B88-0238-D0D0757F7BAF}"/>
              </a:ext>
            </a:extLst>
          </p:cNvPr>
          <p:cNvSpPr/>
          <p:nvPr/>
        </p:nvSpPr>
        <p:spPr>
          <a:xfrm>
            <a:off x="4790661" y="3998557"/>
            <a:ext cx="2663687" cy="12954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FDECB14-0F8F-2308-6198-2291302CAC26}"/>
              </a:ext>
            </a:extLst>
          </p:cNvPr>
          <p:cNvSpPr txBox="1"/>
          <p:nvPr/>
        </p:nvSpPr>
        <p:spPr>
          <a:xfrm>
            <a:off x="5015947" y="4461591"/>
            <a:ext cx="238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  <a:effectLst/>
                <a:latin typeface="Liberation Serif" panose="02020603050405020304" pitchFamily="18" charset="0"/>
              </a:rPr>
              <a:t>Highscore übermitteln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0672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D083FE2-8D3F-6762-1673-6CE173A06594}"/>
              </a:ext>
            </a:extLst>
          </p:cNvPr>
          <p:cNvSpPr txBox="1">
            <a:spLocks/>
          </p:cNvSpPr>
          <p:nvPr/>
        </p:nvSpPr>
        <p:spPr>
          <a:xfrm>
            <a:off x="1219201" y="1014057"/>
            <a:ext cx="9766852" cy="748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Anwendungsfälle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2E03F04-9824-7024-19FF-052872D1C7F9}"/>
              </a:ext>
            </a:extLst>
          </p:cNvPr>
          <p:cNvSpPr txBox="1"/>
          <p:nvPr/>
        </p:nvSpPr>
        <p:spPr>
          <a:xfrm>
            <a:off x="4790661" y="1643269"/>
            <a:ext cx="261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Anwender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22F27D2-1703-7802-9941-B1EBC5F99EB3}"/>
              </a:ext>
            </a:extLst>
          </p:cNvPr>
          <p:cNvSpPr/>
          <p:nvPr/>
        </p:nvSpPr>
        <p:spPr>
          <a:xfrm>
            <a:off x="3319670" y="2245956"/>
            <a:ext cx="2663687" cy="12954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4579D638-9608-DC54-FB3A-7FB60A2969EE}"/>
              </a:ext>
            </a:extLst>
          </p:cNvPr>
          <p:cNvSpPr/>
          <p:nvPr/>
        </p:nvSpPr>
        <p:spPr>
          <a:xfrm>
            <a:off x="6288157" y="2245956"/>
            <a:ext cx="2663687" cy="12954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70096B-5781-9F1F-2093-1D87575B455F}"/>
              </a:ext>
            </a:extLst>
          </p:cNvPr>
          <p:cNvSpPr txBox="1"/>
          <p:nvPr/>
        </p:nvSpPr>
        <p:spPr>
          <a:xfrm>
            <a:off x="6573078" y="2675790"/>
            <a:ext cx="2325757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06000"/>
              </a:lnSpc>
            </a:pPr>
            <a:r>
              <a:rPr lang="de-DE" sz="1800" dirty="0">
                <a:solidFill>
                  <a:schemeClr val="bg1"/>
                </a:solidFill>
                <a:effectLst/>
                <a:latin typeface="Liberation Serif" panose="02020603050405020304" pitchFamily="18" charset="0"/>
              </a:rPr>
              <a:t>Verteidigung aufbauen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8CE9B9E-1DCD-20F1-13C0-4BB206ABA008}"/>
              </a:ext>
            </a:extLst>
          </p:cNvPr>
          <p:cNvSpPr txBox="1"/>
          <p:nvPr/>
        </p:nvSpPr>
        <p:spPr>
          <a:xfrm>
            <a:off x="3548269" y="2510062"/>
            <a:ext cx="2325757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lnSpc>
                <a:spcPct val="106000"/>
              </a:lnSpc>
            </a:pPr>
            <a:r>
              <a:rPr lang="de-DE" sz="1800" dirty="0">
                <a:solidFill>
                  <a:schemeClr val="bg1"/>
                </a:solidFill>
                <a:effectLst/>
                <a:latin typeface="Liberation Serif" panose="02020603050405020304" pitchFamily="18" charset="0"/>
              </a:rPr>
              <a:t>Mit Zugangsdaten einloggen</a:t>
            </a:r>
          </a:p>
        </p:txBody>
      </p:sp>
    </p:spTree>
    <p:extLst>
      <p:ext uri="{BB962C8B-B14F-4D97-AF65-F5344CB8AC3E}">
        <p14:creationId xmlns:p14="http://schemas.microsoft.com/office/powerpoint/2010/main" val="2455396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808" y="3054758"/>
            <a:ext cx="9952383" cy="748483"/>
          </a:xfrm>
        </p:spPr>
        <p:txBody>
          <a:bodyPr rtlCol="0">
            <a:noAutofit/>
          </a:bodyPr>
          <a:lstStyle/>
          <a:p>
            <a:pPr marL="457200" lvl="1" algn="ctr"/>
            <a:r>
              <a:rPr lang="de-DE" sz="5400" dirty="0">
                <a:latin typeface="+mj-lt"/>
              </a:rPr>
              <a:t>1.4: Anwendungslandkarte</a:t>
            </a:r>
          </a:p>
        </p:txBody>
      </p:sp>
    </p:spTree>
    <p:extLst>
      <p:ext uri="{BB962C8B-B14F-4D97-AF65-F5344CB8AC3E}">
        <p14:creationId xmlns:p14="http://schemas.microsoft.com/office/powerpoint/2010/main" val="4134231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38260B29-9A27-6AAD-75E0-41D1D96AA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778"/>
          <a:stretch/>
        </p:blipFill>
        <p:spPr>
          <a:xfrm>
            <a:off x="1118486" y="1412397"/>
            <a:ext cx="9955027" cy="403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4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755E50E-AD95-71B6-B176-88AC756A2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465"/>
          <a:stretch/>
        </p:blipFill>
        <p:spPr>
          <a:xfrm>
            <a:off x="1493486" y="888001"/>
            <a:ext cx="9205028" cy="508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87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F5BE07B-0C49-9F69-D695-D7D24C80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334" y="973434"/>
            <a:ext cx="8699332" cy="491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76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CF96585-A979-710C-DE23-692378D91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1090" y="2775093"/>
            <a:ext cx="3937416" cy="1307813"/>
          </a:xfrm>
        </p:spPr>
        <p:txBody>
          <a:bodyPr/>
          <a:lstStyle/>
          <a:p>
            <a:r>
              <a:rPr lang="de-DE" dirty="0"/>
              <a:t>Architektur-dokument</a:t>
            </a:r>
          </a:p>
        </p:txBody>
      </p:sp>
      <p:pic>
        <p:nvPicPr>
          <p:cNvPr id="62" name="Bildplatzhalter 61">
            <a:extLst>
              <a:ext uri="{FF2B5EF4-FFF2-40B4-BE49-F238E27FC236}">
                <a16:creationId xmlns:a16="http://schemas.microsoft.com/office/drawing/2014/main" id="{484D1A34-53C2-BCF7-BE1F-0E64F99FF38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3777" b="13777"/>
          <a:stretch>
            <a:fillRect/>
          </a:stretch>
        </p:blipFill>
        <p:spPr/>
      </p:pic>
      <p:sp>
        <p:nvSpPr>
          <p:cNvPr id="63" name="Rechteck 62">
            <a:extLst>
              <a:ext uri="{FF2B5EF4-FFF2-40B4-BE49-F238E27FC236}">
                <a16:creationId xmlns:a16="http://schemas.microsoft.com/office/drawing/2014/main" id="{6D515759-94DF-99BC-C655-803D9083BD2F}"/>
              </a:ext>
            </a:extLst>
          </p:cNvPr>
          <p:cNvSpPr/>
          <p:nvPr/>
        </p:nvSpPr>
        <p:spPr>
          <a:xfrm>
            <a:off x="1393826" y="1146313"/>
            <a:ext cx="5029200" cy="45653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5" name="Grafik 64">
            <a:extLst>
              <a:ext uri="{FF2B5EF4-FFF2-40B4-BE49-F238E27FC236}">
                <a16:creationId xmlns:a16="http://schemas.microsoft.com/office/drawing/2014/main" id="{FC92F8DD-ECD7-D27B-35BF-861DEBA5C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8572" y="1143000"/>
            <a:ext cx="4082186" cy="51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61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808" y="3054758"/>
            <a:ext cx="9952383" cy="748483"/>
          </a:xfrm>
        </p:spPr>
        <p:txBody>
          <a:bodyPr rtlCol="0">
            <a:noAutofit/>
          </a:bodyPr>
          <a:lstStyle/>
          <a:p>
            <a:pPr marL="457200" lvl="1" algn="ctr"/>
            <a:r>
              <a:rPr lang="de-DE" sz="5400" dirty="0">
                <a:latin typeface="+mj-lt"/>
              </a:rPr>
              <a:t>2.1: Bausteinsicht</a:t>
            </a:r>
          </a:p>
        </p:txBody>
      </p:sp>
    </p:spTree>
    <p:extLst>
      <p:ext uri="{BB962C8B-B14F-4D97-AF65-F5344CB8AC3E}">
        <p14:creationId xmlns:p14="http://schemas.microsoft.com/office/powerpoint/2010/main" val="302606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AB16509-7D38-E612-187E-B6E77326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672" y="1141311"/>
            <a:ext cx="9820656" cy="841248"/>
          </a:xfrm>
        </p:spPr>
        <p:txBody>
          <a:bodyPr/>
          <a:lstStyle/>
          <a:p>
            <a:pPr algn="ctr"/>
            <a:r>
              <a:rPr lang="de-DE" dirty="0"/>
              <a:t>Level 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BCDB8C2-70F9-A246-4E6B-3541A78F4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78"/>
          <a:stretch/>
        </p:blipFill>
        <p:spPr bwMode="auto">
          <a:xfrm>
            <a:off x="2291245" y="2093844"/>
            <a:ext cx="7609510" cy="3393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7014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19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de-DE" dirty="0"/>
            </a:br>
            <a:r>
              <a:rPr lang="de-DE" dirty="0"/>
              <a:t>Ebene 0 </a:t>
            </a:r>
            <a:r>
              <a:rPr lang="de-DE" sz="3200" dirty="0"/>
              <a:t>(</a:t>
            </a:r>
            <a:r>
              <a:rPr lang="de-DE" sz="2800" dirty="0"/>
              <a:t>System)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Client</a:t>
            </a:r>
            <a:br>
              <a:rPr lang="de-DE" dirty="0"/>
            </a:br>
            <a:endParaRPr lang="de-DE" dirty="0"/>
          </a:p>
        </p:txBody>
      </p:sp>
      <p:pic>
        <p:nvPicPr>
          <p:cNvPr id="1026" name="Picture 2" descr="Kostenlose Vektorgrafiken zum Thema Codierung">
            <a:extLst>
              <a:ext uri="{FF2B5EF4-FFF2-40B4-BE49-F238E27FC236}">
                <a16:creationId xmlns:a16="http://schemas.microsoft.com/office/drawing/2014/main" id="{56F2C98D-2A8F-8D1F-4623-DC7746DB1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89" y="887071"/>
            <a:ext cx="5345111" cy="508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7E8758-263F-A720-2CF7-F483F1415171}"/>
              </a:ext>
            </a:extLst>
          </p:cNvPr>
          <p:cNvSpPr txBox="1"/>
          <p:nvPr/>
        </p:nvSpPr>
        <p:spPr>
          <a:xfrm>
            <a:off x="838200" y="5941997"/>
            <a:ext cx="32271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/>
              <a:t>https://pixabay.com/de/vectors/codierung-rechner-computerbenutzer-1294361/</a:t>
            </a:r>
          </a:p>
        </p:txBody>
      </p:sp>
    </p:spTree>
    <p:extLst>
      <p:ext uri="{BB962C8B-B14F-4D97-AF65-F5344CB8AC3E}">
        <p14:creationId xmlns:p14="http://schemas.microsoft.com/office/powerpoint/2010/main" val="873385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014057"/>
            <a:ext cx="6626087" cy="748483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Gliederung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EBE0887-4983-AC20-807C-09A61AD96104}"/>
              </a:ext>
            </a:extLst>
          </p:cNvPr>
          <p:cNvSpPr txBox="1"/>
          <p:nvPr/>
        </p:nvSpPr>
        <p:spPr>
          <a:xfrm>
            <a:off x="1219200" y="1762540"/>
            <a:ext cx="5861092" cy="44730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indent="-342900">
              <a:lnSpc>
                <a:spcPts val="2000"/>
              </a:lnSpc>
              <a:buFont typeface="+mj-lt"/>
              <a:buAutoNum type="arabicPeriod"/>
            </a:pPr>
            <a:r>
              <a:rPr lang="de-DE" sz="1600" b="1" dirty="0"/>
              <a:t>Spezifikationsdokument</a:t>
            </a:r>
          </a:p>
          <a:p>
            <a:pPr marL="0" lvl="1">
              <a:lnSpc>
                <a:spcPts val="2000"/>
              </a:lnSpc>
            </a:pPr>
            <a:r>
              <a:rPr lang="de-DE" sz="1400" dirty="0"/>
              <a:t>	1.1    Vorstellung des Projekts und der Beteiligten</a:t>
            </a:r>
          </a:p>
          <a:p>
            <a:pPr marL="0" lvl="1">
              <a:lnSpc>
                <a:spcPts val="2000"/>
              </a:lnSpc>
            </a:pPr>
            <a:r>
              <a:rPr lang="de-DE" sz="1400" dirty="0"/>
              <a:t>	1.2    Live-Demo</a:t>
            </a:r>
          </a:p>
          <a:p>
            <a:pPr marL="0" lvl="1">
              <a:lnSpc>
                <a:spcPts val="2000"/>
              </a:lnSpc>
            </a:pPr>
            <a:r>
              <a:rPr lang="de-DE" sz="1400" dirty="0"/>
              <a:t>	1.2    Funktionen</a:t>
            </a:r>
          </a:p>
          <a:p>
            <a:pPr marL="0" lvl="1">
              <a:lnSpc>
                <a:spcPts val="2000"/>
              </a:lnSpc>
            </a:pPr>
            <a:r>
              <a:rPr lang="de-DE" sz="1400" dirty="0"/>
              <a:t>	1.4    Anwendungslandkarte</a:t>
            </a:r>
          </a:p>
          <a:p>
            <a:pPr indent="-342900">
              <a:lnSpc>
                <a:spcPts val="2000"/>
              </a:lnSpc>
              <a:buFont typeface="+mj-lt"/>
              <a:buAutoNum type="arabicPeriod"/>
            </a:pPr>
            <a:r>
              <a:rPr lang="de-DE" sz="1600" b="1" dirty="0"/>
              <a:t>Architekturdokument</a:t>
            </a:r>
            <a:endParaRPr lang="de-DE" b="1" dirty="0"/>
          </a:p>
          <a:p>
            <a:pPr marL="0" lvl="1">
              <a:lnSpc>
                <a:spcPts val="2000"/>
              </a:lnSpc>
            </a:pPr>
            <a:r>
              <a:rPr lang="de-DE" sz="1400" dirty="0"/>
              <a:t>	2.1    Bausteinsicht</a:t>
            </a:r>
          </a:p>
          <a:p>
            <a:pPr indent="-342900">
              <a:lnSpc>
                <a:spcPts val="2000"/>
              </a:lnSpc>
              <a:buFont typeface="+mj-lt"/>
              <a:buAutoNum type="arabicPeriod"/>
            </a:pPr>
            <a:r>
              <a:rPr lang="de-DE" sz="1600" b="1" dirty="0"/>
              <a:t>Implementierung</a:t>
            </a:r>
            <a:endParaRPr lang="de-DE" b="1" dirty="0"/>
          </a:p>
          <a:p>
            <a:pPr marL="0" lvl="1" algn="l">
              <a:lnSpc>
                <a:spcPts val="2000"/>
              </a:lnSpc>
            </a:pPr>
            <a:r>
              <a:rPr lang="de-DE" sz="1400" dirty="0"/>
              <a:t>	3.1    Charaktergrafiken, Animation und  Designentscheidungen </a:t>
            </a:r>
          </a:p>
          <a:p>
            <a:pPr marL="0" lvl="1" algn="l">
              <a:lnSpc>
                <a:spcPts val="2000"/>
              </a:lnSpc>
            </a:pPr>
            <a:r>
              <a:rPr lang="de-DE" sz="1400" dirty="0"/>
              <a:t>	3.2    Website und Webanbindung</a:t>
            </a:r>
          </a:p>
          <a:p>
            <a:pPr marL="0" lvl="1" algn="l">
              <a:lnSpc>
                <a:spcPts val="2000"/>
              </a:lnSpc>
            </a:pPr>
            <a:r>
              <a:rPr lang="de-DE" sz="1400" dirty="0"/>
              <a:t>	3.3    Testen und gefundene Problematiken Projektarbeit</a:t>
            </a:r>
          </a:p>
          <a:p>
            <a:pPr indent="-342900">
              <a:lnSpc>
                <a:spcPts val="2000"/>
              </a:lnSpc>
              <a:buFont typeface="+mj-lt"/>
              <a:buAutoNum type="arabicPeriod"/>
            </a:pPr>
            <a:r>
              <a:rPr lang="de-DE" sz="1600" b="1" dirty="0"/>
              <a:t>Projektarbeit</a:t>
            </a:r>
            <a:endParaRPr lang="de-DE" b="1" dirty="0"/>
          </a:p>
          <a:p>
            <a:pPr marL="0" lvl="1" algn="l">
              <a:lnSpc>
                <a:spcPts val="2000"/>
              </a:lnSpc>
            </a:pPr>
            <a:r>
              <a:rPr lang="de-DE" sz="1400" dirty="0"/>
              <a:t>	4.1     Vorgehen</a:t>
            </a:r>
          </a:p>
          <a:p>
            <a:pPr marL="0" lvl="1" algn="l">
              <a:lnSpc>
                <a:spcPts val="2000"/>
              </a:lnSpc>
            </a:pPr>
            <a:r>
              <a:rPr lang="de-DE" sz="1400" dirty="0"/>
              <a:t>	4.2     Implementierungsphase</a:t>
            </a:r>
          </a:p>
          <a:p>
            <a:pPr marL="0" lvl="1" algn="l">
              <a:lnSpc>
                <a:spcPts val="2000"/>
              </a:lnSpc>
            </a:pPr>
            <a:r>
              <a:rPr lang="de-DE" sz="1400" dirty="0"/>
              <a:t>	4.3     Probleme</a:t>
            </a:r>
          </a:p>
          <a:p>
            <a:pPr marL="0" lvl="1" algn="l">
              <a:lnSpc>
                <a:spcPts val="2000"/>
              </a:lnSpc>
            </a:pPr>
            <a:r>
              <a:rPr lang="de-DE" sz="1400" dirty="0"/>
              <a:t>	4.4     Fazit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0759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20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de-DE" dirty="0"/>
            </a:br>
            <a:r>
              <a:rPr lang="de-DE" dirty="0"/>
              <a:t>Ebene 0 </a:t>
            </a:r>
            <a:r>
              <a:rPr lang="de-DE" sz="3200" dirty="0"/>
              <a:t>(</a:t>
            </a:r>
            <a:r>
              <a:rPr lang="de-DE" sz="2800" dirty="0"/>
              <a:t>System)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Website</a:t>
            </a:r>
            <a:br>
              <a:rPr lang="de-DE" dirty="0"/>
            </a:br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4138945B-4FF0-109C-388F-A148F1CD16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9B2018E-27DE-D144-EE22-6F34B5050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33"/>
          <a:stretch/>
        </p:blipFill>
        <p:spPr>
          <a:xfrm>
            <a:off x="1393825" y="1143000"/>
            <a:ext cx="5029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83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21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de-DE" dirty="0"/>
            </a:br>
            <a:r>
              <a:rPr lang="de-DE" dirty="0"/>
              <a:t>Ebene 0 </a:t>
            </a:r>
            <a:r>
              <a:rPr lang="de-DE" sz="3200" dirty="0"/>
              <a:t>(</a:t>
            </a:r>
            <a:r>
              <a:rPr lang="de-DE" sz="2800" dirty="0"/>
              <a:t>System)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Server</a:t>
            </a:r>
            <a:br>
              <a:rPr lang="de-DE" dirty="0"/>
            </a:b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A1A7343-8179-DC2F-8832-1170205DF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" b="47629"/>
          <a:stretch/>
        </p:blipFill>
        <p:spPr>
          <a:xfrm>
            <a:off x="1524000" y="927100"/>
            <a:ext cx="4003675" cy="49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62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AB16509-7D38-E612-187E-B6E77326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672" y="1141311"/>
            <a:ext cx="9820656" cy="841248"/>
          </a:xfrm>
        </p:spPr>
        <p:txBody>
          <a:bodyPr/>
          <a:lstStyle/>
          <a:p>
            <a:pPr algn="ctr"/>
            <a:r>
              <a:rPr lang="de-DE" dirty="0"/>
              <a:t>Level 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BCDB8C2-70F9-A246-4E6B-3541A78F4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" t="40494" r="1070" b="31286"/>
          <a:stretch/>
        </p:blipFill>
        <p:spPr bwMode="auto">
          <a:xfrm>
            <a:off x="1790363" y="2266121"/>
            <a:ext cx="8611274" cy="304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7613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23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de-DE" dirty="0"/>
            </a:br>
            <a:r>
              <a:rPr lang="de-DE" dirty="0"/>
              <a:t>Ebene 1 </a:t>
            </a:r>
            <a:r>
              <a:rPr lang="de-DE" sz="3200" dirty="0"/>
              <a:t>(</a:t>
            </a:r>
            <a:r>
              <a:rPr lang="de-DE" sz="2800" dirty="0"/>
              <a:t>Client)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</a:t>
            </a:r>
            <a:r>
              <a:rPr lang="de-DE" sz="2700" dirty="0"/>
              <a:t>Grafisches Interface</a:t>
            </a:r>
            <a:br>
              <a:rPr lang="de-DE" dirty="0"/>
            </a:b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401C19-A84F-CE35-5E61-3D64ADCC2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7"/>
          <a:stretch/>
        </p:blipFill>
        <p:spPr>
          <a:xfrm>
            <a:off x="1071311" y="974546"/>
            <a:ext cx="4552997" cy="395433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9D513D1-E635-FC9D-5928-5F0090CD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161" y="3914164"/>
            <a:ext cx="1836989" cy="20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26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24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de-DE" dirty="0"/>
            </a:br>
            <a:r>
              <a:rPr lang="de-DE" dirty="0"/>
              <a:t>Ebene 1 </a:t>
            </a:r>
            <a:r>
              <a:rPr lang="de-DE" sz="3200" dirty="0"/>
              <a:t>(</a:t>
            </a:r>
            <a:r>
              <a:rPr lang="de-DE" sz="2800" dirty="0"/>
              <a:t>Client)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Verarbeitung</a:t>
            </a:r>
            <a:br>
              <a:rPr lang="de-DE" dirty="0"/>
            </a:b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9ADA673-4C51-EED7-7FE3-BC8D5F48C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8"/>
          <a:stretch/>
        </p:blipFill>
        <p:spPr>
          <a:xfrm>
            <a:off x="942975" y="787399"/>
            <a:ext cx="3806825" cy="340299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48163FA-EA56-3C8E-7398-6166E5FDC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4190398"/>
            <a:ext cx="3311526" cy="104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16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25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de-DE" dirty="0"/>
            </a:br>
            <a:r>
              <a:rPr lang="de-DE" dirty="0"/>
              <a:t>Ebene 1 </a:t>
            </a:r>
            <a:r>
              <a:rPr lang="de-DE" sz="3200" dirty="0"/>
              <a:t>(</a:t>
            </a:r>
            <a:r>
              <a:rPr lang="de-DE" sz="2800" dirty="0"/>
              <a:t>Client)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Verarbeitung</a:t>
            </a:r>
            <a:br>
              <a:rPr lang="de-DE" dirty="0"/>
            </a:b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26D3D5-88AC-B035-845B-24892CF11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4" y="646906"/>
            <a:ext cx="4093507" cy="556418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0A2A6E3-29F4-7657-50D6-0D6B2FAF8EFE}"/>
              </a:ext>
            </a:extLst>
          </p:cNvPr>
          <p:cNvSpPr/>
          <p:nvPr/>
        </p:nvSpPr>
        <p:spPr>
          <a:xfrm>
            <a:off x="787231" y="2398030"/>
            <a:ext cx="2343529" cy="1332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4250171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26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de-DE" dirty="0"/>
            </a:br>
            <a:r>
              <a:rPr lang="de-DE" dirty="0"/>
              <a:t>Ebene 1 </a:t>
            </a:r>
            <a:r>
              <a:rPr lang="de-DE" sz="3200" dirty="0"/>
              <a:t>(</a:t>
            </a:r>
            <a:r>
              <a:rPr lang="de-DE" sz="2800" dirty="0"/>
              <a:t>Client)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Verarbeitung</a:t>
            </a:r>
            <a:br>
              <a:rPr lang="de-DE" dirty="0"/>
            </a:b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26D3D5-88AC-B035-845B-24892CF11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4" y="646906"/>
            <a:ext cx="4093507" cy="556418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0A2A6E3-29F4-7657-50D6-0D6B2FAF8EFE}"/>
              </a:ext>
            </a:extLst>
          </p:cNvPr>
          <p:cNvSpPr/>
          <p:nvPr/>
        </p:nvSpPr>
        <p:spPr>
          <a:xfrm>
            <a:off x="787231" y="2398030"/>
            <a:ext cx="2343529" cy="1332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D69E4F2-5BFE-ED6E-7F75-5F0A95D34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832" y="781373"/>
            <a:ext cx="6811898" cy="529525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5858A0CC-E528-D34A-2BD0-AABA6EFDCD0A}"/>
              </a:ext>
            </a:extLst>
          </p:cNvPr>
          <p:cNvSpPr/>
          <p:nvPr/>
        </p:nvSpPr>
        <p:spPr>
          <a:xfrm>
            <a:off x="184244" y="646906"/>
            <a:ext cx="4093507" cy="5564188"/>
          </a:xfrm>
          <a:prstGeom prst="rect">
            <a:avLst/>
          </a:prstGeom>
          <a:solidFill>
            <a:srgbClr val="A6A6A6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4B873BA-958F-8634-C537-693D5B47966D}"/>
              </a:ext>
            </a:extLst>
          </p:cNvPr>
          <p:cNvSpPr/>
          <p:nvPr/>
        </p:nvSpPr>
        <p:spPr>
          <a:xfrm>
            <a:off x="5141229" y="3681822"/>
            <a:ext cx="4142050" cy="654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4ADA90-DE5E-5611-138C-FB37DE9B5014}"/>
              </a:ext>
            </a:extLst>
          </p:cNvPr>
          <p:cNvSpPr/>
          <p:nvPr/>
        </p:nvSpPr>
        <p:spPr>
          <a:xfrm>
            <a:off x="5141229" y="4335828"/>
            <a:ext cx="5916350" cy="654007"/>
          </a:xfrm>
          <a:prstGeom prst="rect">
            <a:avLst/>
          </a:prstGeom>
          <a:noFill/>
          <a:ln w="2857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609EBE1-4DD0-6B64-B68C-50D4520386EB}"/>
              </a:ext>
            </a:extLst>
          </p:cNvPr>
          <p:cNvSpPr/>
          <p:nvPr/>
        </p:nvSpPr>
        <p:spPr>
          <a:xfrm>
            <a:off x="5141228" y="4989836"/>
            <a:ext cx="5974431" cy="520788"/>
          </a:xfrm>
          <a:prstGeom prst="rect">
            <a:avLst/>
          </a:prstGeom>
          <a:noFill/>
          <a:ln w="2857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420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27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de-DE" dirty="0"/>
            </a:br>
            <a:r>
              <a:rPr lang="de-DE" dirty="0"/>
              <a:t>Ebene 1 </a:t>
            </a:r>
            <a:r>
              <a:rPr lang="de-DE" sz="3200" dirty="0"/>
              <a:t>(</a:t>
            </a:r>
            <a:r>
              <a:rPr lang="de-DE" sz="2800" dirty="0"/>
              <a:t>Client)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Verarbeitung</a:t>
            </a:r>
            <a:br>
              <a:rPr lang="de-DE" dirty="0"/>
            </a:b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26D3D5-88AC-B035-845B-24892CF11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4" y="646906"/>
            <a:ext cx="4093507" cy="556418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0A2A6E3-29F4-7657-50D6-0D6B2FAF8EFE}"/>
              </a:ext>
            </a:extLst>
          </p:cNvPr>
          <p:cNvSpPr/>
          <p:nvPr/>
        </p:nvSpPr>
        <p:spPr>
          <a:xfrm>
            <a:off x="787231" y="2398030"/>
            <a:ext cx="2343529" cy="1332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D69E4F2-5BFE-ED6E-7F75-5F0A95D34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832" y="781373"/>
            <a:ext cx="6811898" cy="529525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5858A0CC-E528-D34A-2BD0-AABA6EFDCD0A}"/>
              </a:ext>
            </a:extLst>
          </p:cNvPr>
          <p:cNvSpPr/>
          <p:nvPr/>
        </p:nvSpPr>
        <p:spPr>
          <a:xfrm>
            <a:off x="184244" y="646906"/>
            <a:ext cx="4093507" cy="5564188"/>
          </a:xfrm>
          <a:prstGeom prst="rect">
            <a:avLst/>
          </a:prstGeom>
          <a:solidFill>
            <a:srgbClr val="A6A6A6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4B873BA-958F-8634-C537-693D5B47966D}"/>
              </a:ext>
            </a:extLst>
          </p:cNvPr>
          <p:cNvSpPr/>
          <p:nvPr/>
        </p:nvSpPr>
        <p:spPr>
          <a:xfrm>
            <a:off x="5141229" y="3681822"/>
            <a:ext cx="4142050" cy="654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4ADA90-DE5E-5611-138C-FB37DE9B5014}"/>
              </a:ext>
            </a:extLst>
          </p:cNvPr>
          <p:cNvSpPr/>
          <p:nvPr/>
        </p:nvSpPr>
        <p:spPr>
          <a:xfrm>
            <a:off x="5141229" y="4335828"/>
            <a:ext cx="5916350" cy="654007"/>
          </a:xfrm>
          <a:prstGeom prst="rect">
            <a:avLst/>
          </a:prstGeom>
          <a:noFill/>
          <a:ln w="2857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609EBE1-4DD0-6B64-B68C-50D4520386EB}"/>
              </a:ext>
            </a:extLst>
          </p:cNvPr>
          <p:cNvSpPr/>
          <p:nvPr/>
        </p:nvSpPr>
        <p:spPr>
          <a:xfrm>
            <a:off x="5141228" y="4989836"/>
            <a:ext cx="5974431" cy="520788"/>
          </a:xfrm>
          <a:prstGeom prst="rect">
            <a:avLst/>
          </a:prstGeom>
          <a:noFill/>
          <a:ln w="2857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1C55459-C201-EB1F-795B-B9E2F88C6793}"/>
              </a:ext>
            </a:extLst>
          </p:cNvPr>
          <p:cNvSpPr/>
          <p:nvPr/>
        </p:nvSpPr>
        <p:spPr>
          <a:xfrm>
            <a:off x="4277751" y="780130"/>
            <a:ext cx="6991775" cy="5285708"/>
          </a:xfrm>
          <a:prstGeom prst="rect">
            <a:avLst/>
          </a:prstGeom>
          <a:solidFill>
            <a:srgbClr val="A6A6A6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293E9C0-05F8-2FE1-3925-98AC525913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1"/>
          <a:stretch/>
        </p:blipFill>
        <p:spPr>
          <a:xfrm>
            <a:off x="393806" y="983382"/>
            <a:ext cx="8577455" cy="371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92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28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de-DE" dirty="0"/>
            </a:br>
            <a:r>
              <a:rPr lang="de-DE" dirty="0"/>
              <a:t>Ebene 1 </a:t>
            </a:r>
            <a:r>
              <a:rPr lang="de-DE" sz="3200" dirty="0"/>
              <a:t>(</a:t>
            </a:r>
            <a:r>
              <a:rPr lang="de-DE" sz="2800" dirty="0"/>
              <a:t>Client)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Verarbeitung</a:t>
            </a:r>
            <a:br>
              <a:rPr lang="de-DE" dirty="0"/>
            </a:b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26D3D5-88AC-B035-845B-24892CF11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4" y="646906"/>
            <a:ext cx="4093507" cy="556418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0A2A6E3-29F4-7657-50D6-0D6B2FAF8EFE}"/>
              </a:ext>
            </a:extLst>
          </p:cNvPr>
          <p:cNvSpPr/>
          <p:nvPr/>
        </p:nvSpPr>
        <p:spPr>
          <a:xfrm>
            <a:off x="793286" y="2500975"/>
            <a:ext cx="1417019" cy="1271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598284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29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de-DE" dirty="0"/>
            </a:br>
            <a:r>
              <a:rPr lang="de-DE" dirty="0"/>
              <a:t>Ebene 1 </a:t>
            </a:r>
            <a:r>
              <a:rPr lang="de-DE" sz="3200" dirty="0"/>
              <a:t>(</a:t>
            </a:r>
            <a:r>
              <a:rPr lang="de-DE" sz="2800" dirty="0"/>
              <a:t>Client)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Verarbeitung</a:t>
            </a:r>
            <a:br>
              <a:rPr lang="de-DE" dirty="0"/>
            </a:b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26D3D5-88AC-B035-845B-24892CF11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4" y="646906"/>
            <a:ext cx="4093507" cy="556418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0A2A6E3-29F4-7657-50D6-0D6B2FAF8EFE}"/>
              </a:ext>
            </a:extLst>
          </p:cNvPr>
          <p:cNvSpPr/>
          <p:nvPr/>
        </p:nvSpPr>
        <p:spPr>
          <a:xfrm>
            <a:off x="793286" y="2500975"/>
            <a:ext cx="1417019" cy="1271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0863FF4-CC92-CA9F-4DBC-C70E2D2D3ACE}"/>
              </a:ext>
            </a:extLst>
          </p:cNvPr>
          <p:cNvSpPr/>
          <p:nvPr/>
        </p:nvSpPr>
        <p:spPr>
          <a:xfrm>
            <a:off x="184244" y="646906"/>
            <a:ext cx="4093507" cy="5564188"/>
          </a:xfrm>
          <a:prstGeom prst="rect">
            <a:avLst/>
          </a:prstGeom>
          <a:solidFill>
            <a:srgbClr val="A6A6A6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83AE377-3424-6881-FD1E-D8B60BC88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94" y="2671239"/>
            <a:ext cx="5857875" cy="2647950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3483DB5D-BDAD-2FDD-827B-AE4D814F6BDB}"/>
              </a:ext>
            </a:extLst>
          </p:cNvPr>
          <p:cNvCxnSpPr>
            <a:cxnSpLocks/>
          </p:cNvCxnSpPr>
          <p:nvPr/>
        </p:nvCxnSpPr>
        <p:spPr>
          <a:xfrm>
            <a:off x="1524000" y="4990592"/>
            <a:ext cx="2057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54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CF96585-A979-710C-DE23-692378D91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3905" y="2847978"/>
            <a:ext cx="3937416" cy="1162039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Spezifikations</a:t>
            </a:r>
            <a:br>
              <a:rPr lang="de-DE" dirty="0"/>
            </a:br>
            <a:r>
              <a:rPr lang="de-DE" dirty="0" err="1"/>
              <a:t>dokument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rtl="0"/>
            <a:fld id="{B5CEABB6-07DC-46E8-9B57-56EC44A396E5}" type="slidenum">
              <a:rPr lang="de-DE" noProof="0" smtClean="0"/>
              <a:t>3</a:t>
            </a:fld>
            <a:endParaRPr lang="de-DE" noProof="0"/>
          </a:p>
        </p:txBody>
      </p:sp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C6C55E46-816F-8796-8BE1-BFCAA88218C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081" r="10081"/>
          <a:stretch>
            <a:fillRect/>
          </a:stretch>
        </p:blipFill>
        <p:spPr/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30DF8150-3F45-B89B-7455-5955049B05FD}"/>
              </a:ext>
            </a:extLst>
          </p:cNvPr>
          <p:cNvSpPr/>
          <p:nvPr/>
        </p:nvSpPr>
        <p:spPr>
          <a:xfrm>
            <a:off x="1393826" y="1146313"/>
            <a:ext cx="5029200" cy="45653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BA01967F-67B2-C735-8E54-8EFA19602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8787" y="1237006"/>
            <a:ext cx="6040157" cy="43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8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30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de-DE" dirty="0"/>
            </a:br>
            <a:r>
              <a:rPr lang="de-DE" dirty="0"/>
              <a:t>Ebene 1 </a:t>
            </a:r>
            <a:r>
              <a:rPr lang="de-DE" sz="3200" dirty="0"/>
              <a:t>(</a:t>
            </a:r>
            <a:r>
              <a:rPr lang="de-DE" sz="2800" dirty="0"/>
              <a:t>Client)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Verarbeitung</a:t>
            </a:r>
            <a:br>
              <a:rPr lang="de-DE" dirty="0"/>
            </a:b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26D3D5-88AC-B035-845B-24892CF11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4" y="646906"/>
            <a:ext cx="4093507" cy="556418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0A2A6E3-29F4-7657-50D6-0D6B2FAF8EFE}"/>
              </a:ext>
            </a:extLst>
          </p:cNvPr>
          <p:cNvSpPr/>
          <p:nvPr/>
        </p:nvSpPr>
        <p:spPr>
          <a:xfrm>
            <a:off x="793286" y="2500975"/>
            <a:ext cx="1417019" cy="1271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0863FF4-CC92-CA9F-4DBC-C70E2D2D3ACE}"/>
              </a:ext>
            </a:extLst>
          </p:cNvPr>
          <p:cNvSpPr/>
          <p:nvPr/>
        </p:nvSpPr>
        <p:spPr>
          <a:xfrm>
            <a:off x="184244" y="646906"/>
            <a:ext cx="4093507" cy="5564188"/>
          </a:xfrm>
          <a:prstGeom prst="rect">
            <a:avLst/>
          </a:prstGeom>
          <a:solidFill>
            <a:srgbClr val="A6A6A6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83AE377-3424-6881-FD1E-D8B60BC88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94" y="2671239"/>
            <a:ext cx="5857875" cy="26479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36352DA-E923-4F71-4C25-7174BCDF9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793" y="935173"/>
            <a:ext cx="3114675" cy="14478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651A17F3-4793-1B8A-3596-BB84542471E1}"/>
              </a:ext>
            </a:extLst>
          </p:cNvPr>
          <p:cNvSpPr/>
          <p:nvPr/>
        </p:nvSpPr>
        <p:spPr>
          <a:xfrm>
            <a:off x="3458772" y="1634078"/>
            <a:ext cx="1458399" cy="1705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70AE777-B55D-3B65-4A0E-A67633929736}"/>
              </a:ext>
            </a:extLst>
          </p:cNvPr>
          <p:cNvSpPr/>
          <p:nvPr/>
        </p:nvSpPr>
        <p:spPr>
          <a:xfrm>
            <a:off x="1522487" y="4112780"/>
            <a:ext cx="3758022" cy="2291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1005289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31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de-DE" dirty="0"/>
            </a:br>
            <a:r>
              <a:rPr lang="de-DE" dirty="0"/>
              <a:t>Ebene 1 </a:t>
            </a:r>
            <a:r>
              <a:rPr lang="de-DE" sz="3200" dirty="0"/>
              <a:t>(</a:t>
            </a:r>
            <a:r>
              <a:rPr lang="de-DE" sz="2800" dirty="0"/>
              <a:t>Client)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Lokale Daten</a:t>
            </a:r>
            <a:br>
              <a:rPr lang="de-DE" dirty="0"/>
            </a:b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5AEC883-4DDB-B596-3E32-3E8100CF5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1" t="4647" r="1720" b="3200"/>
          <a:stretch/>
        </p:blipFill>
        <p:spPr>
          <a:xfrm>
            <a:off x="1013868" y="2235200"/>
            <a:ext cx="57023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67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32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de-DE" dirty="0"/>
            </a:br>
            <a:r>
              <a:rPr lang="de-DE" dirty="0"/>
              <a:t>Ebene 1 </a:t>
            </a:r>
            <a:r>
              <a:rPr lang="de-DE" sz="3200" dirty="0"/>
              <a:t>(</a:t>
            </a:r>
            <a:r>
              <a:rPr lang="de-DE" sz="2800" dirty="0"/>
              <a:t>Client)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</a:t>
            </a:r>
            <a:r>
              <a:rPr lang="de-DE" sz="3200" dirty="0" err="1"/>
              <a:t>Timer</a:t>
            </a:r>
            <a:br>
              <a:rPr lang="de-DE" dirty="0"/>
            </a:b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AB58B3-A36F-5E62-6D74-08BE58C20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88" y="774700"/>
            <a:ext cx="3725528" cy="530800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342A84-AB2A-9E36-57AF-B4CE8749C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016" y="774700"/>
            <a:ext cx="2426645" cy="104914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A51E9BE2-196D-DB76-BB88-2D03177282D6}"/>
              </a:ext>
            </a:extLst>
          </p:cNvPr>
          <p:cNvSpPr/>
          <p:nvPr/>
        </p:nvSpPr>
        <p:spPr>
          <a:xfrm>
            <a:off x="564181" y="1464521"/>
            <a:ext cx="707501" cy="1341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1BA9D61-D049-3298-B954-D380094973B2}"/>
              </a:ext>
            </a:extLst>
          </p:cNvPr>
          <p:cNvSpPr/>
          <p:nvPr/>
        </p:nvSpPr>
        <p:spPr>
          <a:xfrm>
            <a:off x="1673550" y="1210185"/>
            <a:ext cx="1404906" cy="2543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EF5156-1CAD-6E6B-B8F0-FA2CDCDD6E77}"/>
              </a:ext>
            </a:extLst>
          </p:cNvPr>
          <p:cNvSpPr txBox="1"/>
          <p:nvPr/>
        </p:nvSpPr>
        <p:spPr>
          <a:xfrm>
            <a:off x="1591756" y="1152656"/>
            <a:ext cx="1622908" cy="369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Standard Wert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27A619C-5C2D-A3EB-22EC-84596BC2CE6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314072" y="1337353"/>
            <a:ext cx="277684" cy="1846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67FFDA6F-B433-8BDE-6771-599FC536F81E}"/>
              </a:ext>
            </a:extLst>
          </p:cNvPr>
          <p:cNvSpPr/>
          <p:nvPr/>
        </p:nvSpPr>
        <p:spPr>
          <a:xfrm>
            <a:off x="564181" y="2620156"/>
            <a:ext cx="1216174" cy="2736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BDF21C4-9495-B331-C09D-14CF4965B72F}"/>
              </a:ext>
            </a:extLst>
          </p:cNvPr>
          <p:cNvSpPr/>
          <p:nvPr/>
        </p:nvSpPr>
        <p:spPr>
          <a:xfrm>
            <a:off x="2188279" y="2308291"/>
            <a:ext cx="1404906" cy="2543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7584A70-3780-15FB-264E-9A777F6E039B}"/>
              </a:ext>
            </a:extLst>
          </p:cNvPr>
          <p:cNvSpPr txBox="1"/>
          <p:nvPr/>
        </p:nvSpPr>
        <p:spPr>
          <a:xfrm>
            <a:off x="2106485" y="2250762"/>
            <a:ext cx="1622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Beliebiger Wert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9DF4828-D25B-5586-C992-5C2DD4AEFAD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1828801" y="2420039"/>
            <a:ext cx="277684" cy="2001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178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33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3492" y="1897646"/>
            <a:ext cx="3937416" cy="2387600"/>
          </a:xfrm>
        </p:spPr>
        <p:txBody>
          <a:bodyPr>
            <a:normAutofit/>
          </a:bodyPr>
          <a:lstStyle/>
          <a:p>
            <a:br>
              <a:rPr lang="de-DE" dirty="0"/>
            </a:br>
            <a:r>
              <a:rPr lang="de-DE" dirty="0"/>
              <a:t>Ebene 1 </a:t>
            </a:r>
            <a:r>
              <a:rPr lang="de-DE" sz="3200" dirty="0"/>
              <a:t>(</a:t>
            </a:r>
            <a:r>
              <a:rPr lang="de-DE" sz="2800" dirty="0"/>
              <a:t>Client)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</a:t>
            </a:r>
            <a:r>
              <a:rPr lang="de-DE" sz="3200" dirty="0" err="1"/>
              <a:t>Timer</a:t>
            </a:r>
            <a:br>
              <a:rPr lang="de-DE" dirty="0"/>
            </a:b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AB58B3-A36F-5E62-6D74-08BE58C20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88" y="774700"/>
            <a:ext cx="3725528" cy="530800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342A84-AB2A-9E36-57AF-B4CE8749C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016" y="774700"/>
            <a:ext cx="2426645" cy="104914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A51E9BE2-196D-DB76-BB88-2D03177282D6}"/>
              </a:ext>
            </a:extLst>
          </p:cNvPr>
          <p:cNvSpPr/>
          <p:nvPr/>
        </p:nvSpPr>
        <p:spPr>
          <a:xfrm>
            <a:off x="564181" y="1464521"/>
            <a:ext cx="707501" cy="1341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1BA9D61-D049-3298-B954-D380094973B2}"/>
              </a:ext>
            </a:extLst>
          </p:cNvPr>
          <p:cNvSpPr/>
          <p:nvPr/>
        </p:nvSpPr>
        <p:spPr>
          <a:xfrm>
            <a:off x="1673550" y="1210185"/>
            <a:ext cx="1404906" cy="2543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5EF5156-1CAD-6E6B-B8F0-FA2CDCDD6E77}"/>
              </a:ext>
            </a:extLst>
          </p:cNvPr>
          <p:cNvSpPr txBox="1"/>
          <p:nvPr/>
        </p:nvSpPr>
        <p:spPr>
          <a:xfrm>
            <a:off x="1591756" y="1152656"/>
            <a:ext cx="162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Standard Wert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27A619C-5C2D-A3EB-22EC-84596BC2CE6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314072" y="1337322"/>
            <a:ext cx="277684" cy="1847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67FFDA6F-B433-8BDE-6771-599FC536F81E}"/>
              </a:ext>
            </a:extLst>
          </p:cNvPr>
          <p:cNvSpPr/>
          <p:nvPr/>
        </p:nvSpPr>
        <p:spPr>
          <a:xfrm>
            <a:off x="564181" y="2620156"/>
            <a:ext cx="1216174" cy="2736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397B464-DB43-79FB-A938-2640E8223150}"/>
              </a:ext>
            </a:extLst>
          </p:cNvPr>
          <p:cNvSpPr/>
          <p:nvPr/>
        </p:nvSpPr>
        <p:spPr>
          <a:xfrm>
            <a:off x="219571" y="774700"/>
            <a:ext cx="3446253" cy="5308001"/>
          </a:xfrm>
          <a:prstGeom prst="rect">
            <a:avLst/>
          </a:prstGeom>
          <a:solidFill>
            <a:srgbClr val="A6A6A6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BDF21C4-9495-B331-C09D-14CF4965B72F}"/>
              </a:ext>
            </a:extLst>
          </p:cNvPr>
          <p:cNvSpPr/>
          <p:nvPr/>
        </p:nvSpPr>
        <p:spPr>
          <a:xfrm>
            <a:off x="2188279" y="2308291"/>
            <a:ext cx="1404906" cy="2543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7584A70-3780-15FB-264E-9A777F6E039B}"/>
              </a:ext>
            </a:extLst>
          </p:cNvPr>
          <p:cNvSpPr txBox="1"/>
          <p:nvPr/>
        </p:nvSpPr>
        <p:spPr>
          <a:xfrm>
            <a:off x="2106485" y="2250762"/>
            <a:ext cx="1622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Beliebiger Wert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9DF4828-D25B-5586-C992-5C2DD4AEFAD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1828801" y="2420039"/>
            <a:ext cx="277684" cy="2001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045CD140-E718-96B6-5CED-7A55189F5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741" y="774700"/>
            <a:ext cx="4455606" cy="5178835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6BDB7D7-10B7-DC91-BC31-3B1177E9583D}"/>
              </a:ext>
            </a:extLst>
          </p:cNvPr>
          <p:cNvSpPr/>
          <p:nvPr/>
        </p:nvSpPr>
        <p:spPr>
          <a:xfrm>
            <a:off x="4238940" y="3209484"/>
            <a:ext cx="2080135" cy="3996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7243DB3-EAEB-CD76-5167-015BAF69C35F}"/>
              </a:ext>
            </a:extLst>
          </p:cNvPr>
          <p:cNvCxnSpPr>
            <a:cxnSpLocks/>
          </p:cNvCxnSpPr>
          <p:nvPr/>
        </p:nvCxnSpPr>
        <p:spPr>
          <a:xfrm>
            <a:off x="3655741" y="2435459"/>
            <a:ext cx="453905" cy="7442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FD01053E-98E8-D487-7C74-226F98C02F8E}"/>
                  </a:ext>
                </a:extLst>
              </p14:cNvPr>
              <p14:cNvContentPartPr/>
              <p14:nvPr/>
            </p14:nvContentPartPr>
            <p14:xfrm>
              <a:off x="5426678" y="3263875"/>
              <a:ext cx="841320" cy="900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FD01053E-98E8-D487-7C74-226F98C02F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09038" y="3227875"/>
                <a:ext cx="8769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D03A3030-9205-7637-F973-29055B3A8915}"/>
                  </a:ext>
                </a:extLst>
              </p14:cNvPr>
              <p14:cNvContentPartPr/>
              <p14:nvPr/>
            </p14:nvContentPartPr>
            <p14:xfrm>
              <a:off x="4797758" y="3358555"/>
              <a:ext cx="808200" cy="864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D03A3030-9205-7637-F973-29055B3A89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80118" y="3322555"/>
                <a:ext cx="8438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70AE788B-F89E-B5B5-9607-8BBF7700A034}"/>
                  </a:ext>
                </a:extLst>
              </p14:cNvPr>
              <p14:cNvContentPartPr/>
              <p14:nvPr/>
            </p14:nvContentPartPr>
            <p14:xfrm>
              <a:off x="4934918" y="3451435"/>
              <a:ext cx="877320" cy="972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70AE788B-F89E-B5B5-9607-8BBF7700A0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16918" y="3415795"/>
                <a:ext cx="9129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292BA01C-98FE-464B-84D4-A1916C037B37}"/>
                  </a:ext>
                </a:extLst>
              </p14:cNvPr>
              <p14:cNvContentPartPr/>
              <p14:nvPr/>
            </p14:nvContentPartPr>
            <p14:xfrm>
              <a:off x="5132198" y="3546835"/>
              <a:ext cx="865800" cy="1404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292BA01C-98FE-464B-84D4-A1916C037B3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14558" y="3510835"/>
                <a:ext cx="901440" cy="8568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CB069549-B4FD-BE10-C103-6351B8FCBC15}"/>
              </a:ext>
            </a:extLst>
          </p:cNvPr>
          <p:cNvCxnSpPr>
            <a:cxnSpLocks/>
          </p:cNvCxnSpPr>
          <p:nvPr/>
        </p:nvCxnSpPr>
        <p:spPr>
          <a:xfrm>
            <a:off x="6040438" y="3305175"/>
            <a:ext cx="179387" cy="0"/>
          </a:xfrm>
          <a:prstGeom prst="straightConnector1">
            <a:avLst/>
          </a:prstGeom>
          <a:ln w="1905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82A39D50-C2FD-2F30-1D2F-D6078A12D70F}"/>
              </a:ext>
            </a:extLst>
          </p:cNvPr>
          <p:cNvCxnSpPr>
            <a:cxnSpLocks/>
          </p:cNvCxnSpPr>
          <p:nvPr/>
        </p:nvCxnSpPr>
        <p:spPr>
          <a:xfrm>
            <a:off x="5411788" y="3408363"/>
            <a:ext cx="123825" cy="0"/>
          </a:xfrm>
          <a:prstGeom prst="straightConnector1">
            <a:avLst/>
          </a:prstGeom>
          <a:ln w="1905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CB3F591F-2AA5-9FD8-B5A6-47DDAC80B8D9}"/>
              </a:ext>
            </a:extLst>
          </p:cNvPr>
          <p:cNvCxnSpPr>
            <a:cxnSpLocks/>
          </p:cNvCxnSpPr>
          <p:nvPr/>
        </p:nvCxnSpPr>
        <p:spPr>
          <a:xfrm>
            <a:off x="5568950" y="3498850"/>
            <a:ext cx="195263" cy="0"/>
          </a:xfrm>
          <a:prstGeom prst="straightConnector1">
            <a:avLst/>
          </a:prstGeom>
          <a:ln w="1905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7EF3F69-C940-C41E-F0FF-6394A14F1DB2}"/>
              </a:ext>
            </a:extLst>
          </p:cNvPr>
          <p:cNvCxnSpPr>
            <a:cxnSpLocks/>
          </p:cNvCxnSpPr>
          <p:nvPr/>
        </p:nvCxnSpPr>
        <p:spPr>
          <a:xfrm>
            <a:off x="5722938" y="3585126"/>
            <a:ext cx="228600" cy="0"/>
          </a:xfrm>
          <a:prstGeom prst="straightConnector1">
            <a:avLst/>
          </a:prstGeom>
          <a:ln w="1905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835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34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de-DE" dirty="0"/>
            </a:br>
            <a:r>
              <a:rPr lang="de-DE" dirty="0"/>
              <a:t>Ebene 1 </a:t>
            </a:r>
            <a:r>
              <a:rPr lang="de-DE" sz="3200" dirty="0"/>
              <a:t>(</a:t>
            </a:r>
            <a:r>
              <a:rPr lang="de-DE" sz="2800" dirty="0"/>
              <a:t>Client)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Spielobjekt</a:t>
            </a:r>
            <a:br>
              <a:rPr lang="de-DE" dirty="0"/>
            </a:b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693C45-A3F9-DE2F-08E2-BD1E6A30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811210"/>
            <a:ext cx="2905718" cy="377348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C845073-3A62-4ED0-B37A-8BD2F09AC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4584700"/>
            <a:ext cx="2669319" cy="146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76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35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de-DE" dirty="0"/>
            </a:br>
            <a:r>
              <a:rPr lang="de-DE" dirty="0"/>
              <a:t>Ebene 1 </a:t>
            </a:r>
            <a:r>
              <a:rPr lang="de-DE" sz="3200" dirty="0"/>
              <a:t>(</a:t>
            </a:r>
            <a:r>
              <a:rPr lang="de-DE" sz="2800" dirty="0"/>
              <a:t>Client)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Spielobjekt</a:t>
            </a:r>
            <a:br>
              <a:rPr lang="de-DE" dirty="0"/>
            </a:b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693C45-A3F9-DE2F-08E2-BD1E6A30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811210"/>
            <a:ext cx="2905718" cy="377348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C845073-3A62-4ED0-B37A-8BD2F09AC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4584700"/>
            <a:ext cx="2669319" cy="146208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21E5328-4349-826F-8BAB-2E2AEB8BC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9" y="136525"/>
            <a:ext cx="3931835" cy="60681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D9325E-DB13-8F69-8EAB-10F1F1F0C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9" y="4148918"/>
            <a:ext cx="2055721" cy="20557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32141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36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de-DE" dirty="0"/>
            </a:br>
            <a:r>
              <a:rPr lang="de-DE" dirty="0"/>
              <a:t>Ebene 1 </a:t>
            </a:r>
            <a:r>
              <a:rPr lang="de-DE" sz="3200" dirty="0"/>
              <a:t>(</a:t>
            </a:r>
            <a:r>
              <a:rPr lang="de-DE" sz="2800" dirty="0"/>
              <a:t>Client)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Spielobjekt</a:t>
            </a:r>
            <a:br>
              <a:rPr lang="de-DE" dirty="0"/>
            </a:b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693C45-A3F9-DE2F-08E2-BD1E6A30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811210"/>
            <a:ext cx="2905718" cy="377348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C845073-3A62-4ED0-B37A-8BD2F09AC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4584700"/>
            <a:ext cx="2669319" cy="146208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21E5328-4349-826F-8BAB-2E2AEB8BC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9" y="136525"/>
            <a:ext cx="3931835" cy="606811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2833E96-14F6-7657-D1DC-8CFFC6335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9" y="4148918"/>
            <a:ext cx="2055721" cy="20557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FE7C282-A927-4E6B-7927-9495E688395E}"/>
              </a:ext>
            </a:extLst>
          </p:cNvPr>
          <p:cNvSpPr/>
          <p:nvPr/>
        </p:nvSpPr>
        <p:spPr>
          <a:xfrm>
            <a:off x="52769" y="136525"/>
            <a:ext cx="3931835" cy="6068114"/>
          </a:xfrm>
          <a:prstGeom prst="rect">
            <a:avLst/>
          </a:prstGeom>
          <a:solidFill>
            <a:srgbClr val="A6A6A6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BFC82E-D340-081B-1FA7-754ACC447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215" y="205590"/>
            <a:ext cx="3841581" cy="4288687"/>
          </a:xfrm>
          <a:prstGeom prst="rect">
            <a:avLst/>
          </a:prstGeom>
        </p:spPr>
      </p:pic>
      <p:pic>
        <p:nvPicPr>
          <p:cNvPr id="11" name="Bildplatzhalter 32">
            <a:extLst>
              <a:ext uri="{FF2B5EF4-FFF2-40B4-BE49-F238E27FC236}">
                <a16:creationId xmlns:a16="http://schemas.microsoft.com/office/drawing/2014/main" id="{F36879C4-465C-93A8-3E85-B241B8F0DB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/>
          <a:srcRect l="15150" r="15150"/>
          <a:stretch>
            <a:fillRect/>
          </a:stretch>
        </p:blipFill>
        <p:spPr>
          <a:xfrm>
            <a:off x="1677215" y="2085087"/>
            <a:ext cx="1679209" cy="2409190"/>
          </a:xfrm>
          <a:solidFill>
            <a:schemeClr val="tx2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72076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37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de-DE" dirty="0"/>
            </a:br>
            <a:r>
              <a:rPr lang="de-DE" dirty="0"/>
              <a:t>Ebene 1 </a:t>
            </a:r>
            <a:r>
              <a:rPr lang="de-DE" sz="3200" dirty="0"/>
              <a:t>(</a:t>
            </a:r>
            <a:r>
              <a:rPr lang="de-DE" sz="2800" dirty="0"/>
              <a:t>Client)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Spielobjekt</a:t>
            </a:r>
            <a:br>
              <a:rPr lang="de-DE" dirty="0"/>
            </a:b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693C45-A3F9-DE2F-08E2-BD1E6A30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811210"/>
            <a:ext cx="2905718" cy="377348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C845073-3A62-4ED0-B37A-8BD2F09AC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4584700"/>
            <a:ext cx="2669319" cy="146208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21E5328-4349-826F-8BAB-2E2AEB8BC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9" y="136525"/>
            <a:ext cx="3931835" cy="60681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D5E6626-DE3D-55C9-5D65-29D2C6598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9" y="4148918"/>
            <a:ext cx="2055721" cy="20557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7391331-0188-C698-8F5F-A99E904D7737}"/>
              </a:ext>
            </a:extLst>
          </p:cNvPr>
          <p:cNvSpPr/>
          <p:nvPr/>
        </p:nvSpPr>
        <p:spPr>
          <a:xfrm>
            <a:off x="52768" y="136525"/>
            <a:ext cx="3931835" cy="6068114"/>
          </a:xfrm>
          <a:prstGeom prst="rect">
            <a:avLst/>
          </a:prstGeom>
          <a:solidFill>
            <a:srgbClr val="A6A6A6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BFC82E-D340-081B-1FA7-754ACC447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215" y="205590"/>
            <a:ext cx="3841581" cy="4288687"/>
          </a:xfrm>
          <a:prstGeom prst="rect">
            <a:avLst/>
          </a:prstGeom>
        </p:spPr>
      </p:pic>
      <p:pic>
        <p:nvPicPr>
          <p:cNvPr id="15" name="Bildplatzhalter 32">
            <a:extLst>
              <a:ext uri="{FF2B5EF4-FFF2-40B4-BE49-F238E27FC236}">
                <a16:creationId xmlns:a16="http://schemas.microsoft.com/office/drawing/2014/main" id="{87C3C6AF-28E7-FF1D-B811-5EBF4B3E5F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/>
          <a:srcRect l="15150" r="15150"/>
          <a:stretch>
            <a:fillRect/>
          </a:stretch>
        </p:blipFill>
        <p:spPr>
          <a:xfrm>
            <a:off x="1677215" y="2085087"/>
            <a:ext cx="1679209" cy="2409190"/>
          </a:xfrm>
          <a:solidFill>
            <a:schemeClr val="tx2">
              <a:lumMod val="60000"/>
              <a:lumOff val="40000"/>
            </a:schemeClr>
          </a:solidFill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5F59476-18B3-4CD6-36F8-903B7846FED9}"/>
              </a:ext>
            </a:extLst>
          </p:cNvPr>
          <p:cNvSpPr/>
          <p:nvPr/>
        </p:nvSpPr>
        <p:spPr>
          <a:xfrm>
            <a:off x="1677215" y="205590"/>
            <a:ext cx="3841581" cy="4288687"/>
          </a:xfrm>
          <a:prstGeom prst="rect">
            <a:avLst/>
          </a:prstGeom>
          <a:solidFill>
            <a:srgbClr val="A6A6A6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691C44B-AFA6-D151-F8DB-CBE9DE427A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15" y="2579086"/>
            <a:ext cx="3350509" cy="4072411"/>
          </a:xfrm>
          <a:prstGeom prst="rect">
            <a:avLst/>
          </a:prstGeom>
        </p:spPr>
      </p:pic>
      <p:pic>
        <p:nvPicPr>
          <p:cNvPr id="14" name="Bildplatzhalter 36">
            <a:extLst>
              <a:ext uri="{FF2B5EF4-FFF2-40B4-BE49-F238E27FC236}">
                <a16:creationId xmlns:a16="http://schemas.microsoft.com/office/drawing/2014/main" id="{D4D120A9-33A6-0DBC-585F-BD197CB4C87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5150" r="15150"/>
          <a:stretch>
            <a:fillRect/>
          </a:stretch>
        </p:blipFill>
        <p:spPr>
          <a:xfrm>
            <a:off x="1006514" y="3633977"/>
            <a:ext cx="2103120" cy="30175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83624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AB16509-7D38-E612-187E-B6E77326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672" y="1141311"/>
            <a:ext cx="9820656" cy="841248"/>
          </a:xfrm>
        </p:spPr>
        <p:txBody>
          <a:bodyPr/>
          <a:lstStyle/>
          <a:p>
            <a:pPr algn="ctr"/>
            <a:r>
              <a:rPr lang="de-DE" dirty="0"/>
              <a:t>Level 2</a:t>
            </a:r>
          </a:p>
        </p:txBody>
      </p:sp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B7E1482-8DA4-24B4-A5C4-0B20C2B4B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1"/>
          <a:stretch/>
        </p:blipFill>
        <p:spPr>
          <a:xfrm>
            <a:off x="1518666" y="1982559"/>
            <a:ext cx="9154668" cy="343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39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6950" y="1698752"/>
            <a:ext cx="3886200" cy="2387600"/>
          </a:xfrm>
        </p:spPr>
        <p:txBody>
          <a:bodyPr>
            <a:normAutofit fontScale="90000"/>
          </a:bodyPr>
          <a:lstStyle/>
          <a:p>
            <a:br>
              <a:rPr lang="de-DE" dirty="0"/>
            </a:br>
            <a:r>
              <a:rPr lang="de-DE" dirty="0"/>
              <a:t>Ebene 2 </a:t>
            </a:r>
            <a:r>
              <a:rPr lang="de-DE" sz="3100" dirty="0"/>
              <a:t>(</a:t>
            </a:r>
            <a:r>
              <a:rPr lang="de-DE" sz="2700" dirty="0"/>
              <a:t>Verarbeitung)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Dozentenauswahl</a:t>
            </a:r>
            <a:br>
              <a:rPr lang="de-DE" dirty="0"/>
            </a:b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BA8D7AB-2527-5975-8AB4-040312355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0"/>
          <a:stretch/>
        </p:blipFill>
        <p:spPr>
          <a:xfrm>
            <a:off x="1190698" y="1025624"/>
            <a:ext cx="5430273" cy="4678779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091E92F3-A27E-173B-9C50-CE3459E8BBCB}"/>
              </a:ext>
            </a:extLst>
          </p:cNvPr>
          <p:cNvSpPr/>
          <p:nvPr/>
        </p:nvSpPr>
        <p:spPr>
          <a:xfrm>
            <a:off x="1190698" y="5010134"/>
            <a:ext cx="5430273" cy="6942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288259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808" y="3429000"/>
            <a:ext cx="9952383" cy="748483"/>
          </a:xfrm>
        </p:spPr>
        <p:txBody>
          <a:bodyPr rtlCol="0">
            <a:noAutofit/>
          </a:bodyPr>
          <a:lstStyle/>
          <a:p>
            <a:pPr marL="457200" lvl="1" algn="ctr"/>
            <a:r>
              <a:rPr lang="de-DE" sz="5400" dirty="0">
                <a:latin typeface="+mj-lt"/>
              </a:rPr>
              <a:t>1.1: Vorstellung des Projekts und ihrer Beteiligten</a:t>
            </a:r>
          </a:p>
        </p:txBody>
      </p:sp>
    </p:spTree>
    <p:extLst>
      <p:ext uri="{BB962C8B-B14F-4D97-AF65-F5344CB8AC3E}">
        <p14:creationId xmlns:p14="http://schemas.microsoft.com/office/powerpoint/2010/main" val="932048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40</a:t>
            </a:fld>
            <a:endParaRPr lang="de-DE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35906F-24F1-51D7-340C-3713CE34D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963"/>
            <a:ext cx="4579450" cy="5758387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5759" y="1333627"/>
            <a:ext cx="3886200" cy="2387600"/>
          </a:xfrm>
        </p:spPr>
        <p:txBody>
          <a:bodyPr>
            <a:normAutofit fontScale="90000"/>
          </a:bodyPr>
          <a:lstStyle/>
          <a:p>
            <a:br>
              <a:rPr lang="de-DE" dirty="0"/>
            </a:br>
            <a:r>
              <a:rPr lang="de-DE" dirty="0"/>
              <a:t>Ebene 2 </a:t>
            </a:r>
            <a:r>
              <a:rPr lang="de-DE" sz="3100" dirty="0"/>
              <a:t>(</a:t>
            </a:r>
            <a:r>
              <a:rPr lang="de-DE" sz="2700" dirty="0"/>
              <a:t>Verarbeitung)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Dozentenauswahl</a:t>
            </a:r>
            <a:br>
              <a:rPr lang="de-DE" dirty="0"/>
            </a:b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B9AA184-8D8A-6C1C-FC78-C457B5985797}"/>
              </a:ext>
            </a:extLst>
          </p:cNvPr>
          <p:cNvSpPr/>
          <p:nvPr/>
        </p:nvSpPr>
        <p:spPr>
          <a:xfrm>
            <a:off x="398477" y="2131912"/>
            <a:ext cx="2869035" cy="1362104"/>
          </a:xfrm>
          <a:prstGeom prst="rect">
            <a:avLst/>
          </a:prstGeom>
          <a:solidFill>
            <a:srgbClr val="F2E6D8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6564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41</a:t>
            </a:fld>
            <a:endParaRPr lang="de-DE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35906F-24F1-51D7-340C-3713CE34D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963"/>
            <a:ext cx="4579450" cy="5758387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5759" y="1333627"/>
            <a:ext cx="3886200" cy="2387600"/>
          </a:xfrm>
        </p:spPr>
        <p:txBody>
          <a:bodyPr>
            <a:normAutofit fontScale="90000"/>
          </a:bodyPr>
          <a:lstStyle/>
          <a:p>
            <a:br>
              <a:rPr lang="de-DE" dirty="0"/>
            </a:br>
            <a:r>
              <a:rPr lang="de-DE" dirty="0"/>
              <a:t>Ebene 2 </a:t>
            </a:r>
            <a:r>
              <a:rPr lang="de-DE" sz="3100" dirty="0"/>
              <a:t>(</a:t>
            </a:r>
            <a:r>
              <a:rPr lang="de-DE" sz="2700" dirty="0"/>
              <a:t>Verarbeitung)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Dozentenauswahl</a:t>
            </a:r>
            <a:br>
              <a:rPr lang="de-DE" dirty="0"/>
            </a:b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17BC27D-22E3-F2C0-9C66-EE369517170B}"/>
              </a:ext>
            </a:extLst>
          </p:cNvPr>
          <p:cNvSpPr/>
          <p:nvPr/>
        </p:nvSpPr>
        <p:spPr>
          <a:xfrm>
            <a:off x="398476" y="5285199"/>
            <a:ext cx="2359963" cy="974838"/>
          </a:xfrm>
          <a:prstGeom prst="rect">
            <a:avLst/>
          </a:prstGeom>
          <a:solidFill>
            <a:srgbClr val="F2E6D8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66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 dirty="0" err="1"/>
              <a:t>Contoso</a:t>
            </a:r>
            <a:r>
              <a:rPr lang="de-DE" dirty="0"/>
              <a:t>-Geschäftsplan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42</a:t>
            </a:fld>
            <a:endParaRPr lang="de-DE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35906F-24F1-51D7-340C-3713CE34D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963"/>
            <a:ext cx="4579450" cy="5758387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7F4D640-96B1-E3F4-69AA-796D39928EB3}"/>
              </a:ext>
            </a:extLst>
          </p:cNvPr>
          <p:cNvSpPr/>
          <p:nvPr/>
        </p:nvSpPr>
        <p:spPr>
          <a:xfrm>
            <a:off x="0" y="549807"/>
            <a:ext cx="4579450" cy="5758385"/>
          </a:xfrm>
          <a:prstGeom prst="rect">
            <a:avLst/>
          </a:prstGeom>
          <a:solidFill>
            <a:srgbClr val="A6A6A6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35229C8-6121-6F18-B302-394BD8879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359" y="597963"/>
            <a:ext cx="3837241" cy="394228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1492B6A7-ECAE-DD83-87CA-C973F3F42F63}"/>
              </a:ext>
            </a:extLst>
          </p:cNvPr>
          <p:cNvSpPr/>
          <p:nvPr/>
        </p:nvSpPr>
        <p:spPr>
          <a:xfrm>
            <a:off x="4120243" y="2721429"/>
            <a:ext cx="3474357" cy="1779814"/>
          </a:xfrm>
          <a:prstGeom prst="rect">
            <a:avLst/>
          </a:prstGeom>
          <a:solidFill>
            <a:srgbClr val="F2E6D8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5759" y="1333627"/>
            <a:ext cx="3886200" cy="2387600"/>
          </a:xfrm>
        </p:spPr>
        <p:txBody>
          <a:bodyPr>
            <a:normAutofit fontScale="90000"/>
          </a:bodyPr>
          <a:lstStyle/>
          <a:p>
            <a:br>
              <a:rPr lang="de-DE" dirty="0"/>
            </a:br>
            <a:r>
              <a:rPr lang="de-DE" dirty="0"/>
              <a:t>Ebene 2 </a:t>
            </a:r>
            <a:r>
              <a:rPr lang="de-DE" sz="3100" dirty="0"/>
              <a:t>(</a:t>
            </a:r>
            <a:r>
              <a:rPr lang="de-DE" sz="2700" dirty="0"/>
              <a:t>Verarbeitung)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Dozentenauswahl</a:t>
            </a:r>
            <a:br>
              <a:rPr lang="de-DE" dirty="0"/>
            </a:b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51FE04C-A943-FE97-EC60-349D9F7F0832}"/>
              </a:ext>
            </a:extLst>
          </p:cNvPr>
          <p:cNvCxnSpPr>
            <a:cxnSpLocks/>
          </p:cNvCxnSpPr>
          <p:nvPr/>
        </p:nvCxnSpPr>
        <p:spPr>
          <a:xfrm>
            <a:off x="4688440" y="2849366"/>
            <a:ext cx="208908" cy="0"/>
          </a:xfrm>
          <a:prstGeom prst="straightConnector1">
            <a:avLst/>
          </a:prstGeom>
          <a:ln w="1905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53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43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de-DE" dirty="0"/>
            </a:br>
            <a:r>
              <a:rPr lang="de-DE" dirty="0"/>
              <a:t>Ebene 2 </a:t>
            </a:r>
            <a:r>
              <a:rPr lang="de-DE" sz="3100" dirty="0"/>
              <a:t>(</a:t>
            </a:r>
            <a:r>
              <a:rPr lang="de-DE" sz="2700" dirty="0"/>
              <a:t>Verarbeitung)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Spielfeld</a:t>
            </a:r>
            <a:br>
              <a:rPr lang="de-DE" dirty="0"/>
            </a:b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1A3A13E-FB25-62F0-C087-12BF5BE99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0"/>
          <a:stretch/>
        </p:blipFill>
        <p:spPr>
          <a:xfrm>
            <a:off x="1190698" y="1025624"/>
            <a:ext cx="5430273" cy="467877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AA65E6E-C057-EB77-58BC-FC54EC3C9730}"/>
              </a:ext>
            </a:extLst>
          </p:cNvPr>
          <p:cNvSpPr/>
          <p:nvPr/>
        </p:nvSpPr>
        <p:spPr>
          <a:xfrm>
            <a:off x="1190698" y="1211126"/>
            <a:ext cx="5430273" cy="380283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763777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44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de-DE" dirty="0"/>
            </a:br>
            <a:r>
              <a:rPr lang="de-DE" dirty="0"/>
              <a:t>Ebene 2 </a:t>
            </a:r>
            <a:r>
              <a:rPr lang="de-DE" sz="3100" dirty="0"/>
              <a:t>(</a:t>
            </a:r>
            <a:r>
              <a:rPr lang="de-DE" sz="2700" dirty="0"/>
              <a:t>Verarbeitung)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Spielfeld</a:t>
            </a:r>
            <a:br>
              <a:rPr lang="de-DE" dirty="0"/>
            </a:b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90D72C0-D757-F0B8-1CC7-3F59D8997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33" y="415925"/>
            <a:ext cx="5093914" cy="594042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E7EE0F0-FDDD-568E-691E-AFC1F3C3F58C}"/>
              </a:ext>
            </a:extLst>
          </p:cNvPr>
          <p:cNvSpPr/>
          <p:nvPr/>
        </p:nvSpPr>
        <p:spPr>
          <a:xfrm>
            <a:off x="1011556" y="1295400"/>
            <a:ext cx="3453764" cy="14935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7963442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45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de-DE" dirty="0"/>
            </a:br>
            <a:r>
              <a:rPr lang="de-DE" dirty="0"/>
              <a:t>Ebene 2 </a:t>
            </a:r>
            <a:r>
              <a:rPr lang="de-DE" sz="3100" dirty="0"/>
              <a:t>(</a:t>
            </a:r>
            <a:r>
              <a:rPr lang="de-DE" sz="2700" dirty="0"/>
              <a:t>Verarbeitung)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Spielfeld</a:t>
            </a:r>
            <a:br>
              <a:rPr lang="de-DE" dirty="0"/>
            </a:b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90D72C0-D757-F0B8-1CC7-3F59D8997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33" y="415925"/>
            <a:ext cx="5093914" cy="594042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E7EE0F0-FDDD-568E-691E-AFC1F3C3F58C}"/>
              </a:ext>
            </a:extLst>
          </p:cNvPr>
          <p:cNvSpPr/>
          <p:nvPr/>
        </p:nvSpPr>
        <p:spPr>
          <a:xfrm>
            <a:off x="1057276" y="2857499"/>
            <a:ext cx="2743200" cy="18383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1757083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46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de-DE" dirty="0"/>
            </a:br>
            <a:r>
              <a:rPr lang="de-DE" dirty="0"/>
              <a:t>Ebene 2 </a:t>
            </a:r>
            <a:r>
              <a:rPr lang="de-DE" sz="3100" dirty="0"/>
              <a:t>(</a:t>
            </a:r>
            <a:r>
              <a:rPr lang="de-DE" sz="2700" dirty="0"/>
              <a:t>Verarbeitung)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Spielfeld</a:t>
            </a:r>
            <a:br>
              <a:rPr lang="de-DE" dirty="0"/>
            </a:b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90D72C0-D757-F0B8-1CC7-3F59D8997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33" y="415925"/>
            <a:ext cx="5093914" cy="594042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2029187-204D-25E1-4698-ED176CE06F91}"/>
              </a:ext>
            </a:extLst>
          </p:cNvPr>
          <p:cNvSpPr/>
          <p:nvPr/>
        </p:nvSpPr>
        <p:spPr>
          <a:xfrm>
            <a:off x="622619" y="550494"/>
            <a:ext cx="5093913" cy="5965558"/>
          </a:xfrm>
          <a:prstGeom prst="rect">
            <a:avLst/>
          </a:prstGeom>
          <a:solidFill>
            <a:srgbClr val="A6A6A6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F95B9D-2DBC-5E2A-7F96-9B707CA01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119" y="2922443"/>
            <a:ext cx="1760373" cy="160033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DC7FC08-45F2-F97E-C0E7-E5554D509442}"/>
              </a:ext>
            </a:extLst>
          </p:cNvPr>
          <p:cNvSpPr/>
          <p:nvPr/>
        </p:nvSpPr>
        <p:spPr>
          <a:xfrm flipV="1">
            <a:off x="4351020" y="3086099"/>
            <a:ext cx="1074420" cy="1828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641665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47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de-DE" dirty="0"/>
            </a:br>
            <a:r>
              <a:rPr lang="de-DE" dirty="0"/>
              <a:t>Ebene 2 </a:t>
            </a:r>
            <a:r>
              <a:rPr lang="de-DE" sz="3100" dirty="0"/>
              <a:t>(</a:t>
            </a:r>
            <a:r>
              <a:rPr lang="de-DE" sz="2700" dirty="0"/>
              <a:t>Verarbeitung)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Spielfeld</a:t>
            </a:r>
            <a:br>
              <a:rPr lang="de-DE" dirty="0"/>
            </a:b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90D72C0-D757-F0B8-1CC7-3F59D8997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33" y="415925"/>
            <a:ext cx="5093914" cy="594042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2029187-204D-25E1-4698-ED176CE06F91}"/>
              </a:ext>
            </a:extLst>
          </p:cNvPr>
          <p:cNvSpPr/>
          <p:nvPr/>
        </p:nvSpPr>
        <p:spPr>
          <a:xfrm>
            <a:off x="622619" y="550494"/>
            <a:ext cx="5093913" cy="5965558"/>
          </a:xfrm>
          <a:prstGeom prst="rect">
            <a:avLst/>
          </a:prstGeom>
          <a:solidFill>
            <a:srgbClr val="A6A6A6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F95B9D-2DBC-5E2A-7F96-9B707CA01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119" y="2922443"/>
            <a:ext cx="1760373" cy="160033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DC7FC08-45F2-F97E-C0E7-E5554D509442}"/>
              </a:ext>
            </a:extLst>
          </p:cNvPr>
          <p:cNvSpPr/>
          <p:nvPr/>
        </p:nvSpPr>
        <p:spPr>
          <a:xfrm flipV="1">
            <a:off x="4351020" y="3086099"/>
            <a:ext cx="1074420" cy="1828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516AAA2-DAD5-24F2-B60A-8F6B9FB5A1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82" t="18488" r="62289" b="67209"/>
          <a:stretch/>
        </p:blipFill>
        <p:spPr>
          <a:xfrm>
            <a:off x="7124699" y="4937252"/>
            <a:ext cx="685801" cy="67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98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48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de-DE" dirty="0"/>
            </a:br>
            <a:r>
              <a:rPr lang="de-DE" dirty="0"/>
              <a:t>Ebene 2 </a:t>
            </a:r>
            <a:r>
              <a:rPr lang="de-DE" sz="3100" dirty="0"/>
              <a:t>(</a:t>
            </a:r>
            <a:r>
              <a:rPr lang="de-DE" sz="2700" dirty="0"/>
              <a:t>Verarbeitung)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Spielfeld</a:t>
            </a:r>
            <a:br>
              <a:rPr lang="de-DE" dirty="0"/>
            </a:b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90D72C0-D757-F0B8-1CC7-3F59D8997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33" y="415925"/>
            <a:ext cx="5093914" cy="594042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2029187-204D-25E1-4698-ED176CE06F91}"/>
              </a:ext>
            </a:extLst>
          </p:cNvPr>
          <p:cNvSpPr/>
          <p:nvPr/>
        </p:nvSpPr>
        <p:spPr>
          <a:xfrm>
            <a:off x="623252" y="415926"/>
            <a:ext cx="5093913" cy="5965558"/>
          </a:xfrm>
          <a:prstGeom prst="rect">
            <a:avLst/>
          </a:prstGeom>
          <a:solidFill>
            <a:srgbClr val="A6A6A6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F95B9D-2DBC-5E2A-7F96-9B707CA01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119" y="2922443"/>
            <a:ext cx="1760373" cy="160033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DC7FC08-45F2-F97E-C0E7-E5554D509442}"/>
              </a:ext>
            </a:extLst>
          </p:cNvPr>
          <p:cNvSpPr/>
          <p:nvPr/>
        </p:nvSpPr>
        <p:spPr>
          <a:xfrm flipV="1">
            <a:off x="4351020" y="3794759"/>
            <a:ext cx="1074420" cy="1828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1896849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49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de-DE" dirty="0"/>
            </a:br>
            <a:r>
              <a:rPr lang="de-DE" dirty="0"/>
              <a:t>Ebene 2 </a:t>
            </a:r>
            <a:r>
              <a:rPr lang="de-DE" sz="3100" dirty="0"/>
              <a:t>(</a:t>
            </a:r>
            <a:r>
              <a:rPr lang="de-DE" sz="2700" dirty="0"/>
              <a:t>Verarbeitung)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Spielfeld</a:t>
            </a:r>
            <a:br>
              <a:rPr lang="de-DE" dirty="0"/>
            </a:b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90D72C0-D757-F0B8-1CC7-3F59D8997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33" y="415925"/>
            <a:ext cx="5093914" cy="594042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2029187-204D-25E1-4698-ED176CE06F91}"/>
              </a:ext>
            </a:extLst>
          </p:cNvPr>
          <p:cNvSpPr/>
          <p:nvPr/>
        </p:nvSpPr>
        <p:spPr>
          <a:xfrm>
            <a:off x="623252" y="415926"/>
            <a:ext cx="5093913" cy="5965558"/>
          </a:xfrm>
          <a:prstGeom prst="rect">
            <a:avLst/>
          </a:prstGeom>
          <a:solidFill>
            <a:srgbClr val="A6A6A6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F95B9D-2DBC-5E2A-7F96-9B707CA01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119" y="2922443"/>
            <a:ext cx="1760373" cy="160033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DC7FC08-45F2-F97E-C0E7-E5554D509442}"/>
              </a:ext>
            </a:extLst>
          </p:cNvPr>
          <p:cNvSpPr/>
          <p:nvPr/>
        </p:nvSpPr>
        <p:spPr>
          <a:xfrm flipV="1">
            <a:off x="4351020" y="3794759"/>
            <a:ext cx="1074420" cy="1828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8E23AB-C962-3DEC-E2CB-57867A01B8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470" b="37322"/>
          <a:stretch/>
        </p:blipFill>
        <p:spPr>
          <a:xfrm>
            <a:off x="5640778" y="4848195"/>
            <a:ext cx="5430273" cy="71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D083FE2-8D3F-6762-1673-6CE173A06594}"/>
              </a:ext>
            </a:extLst>
          </p:cNvPr>
          <p:cNvSpPr txBox="1">
            <a:spLocks/>
          </p:cNvSpPr>
          <p:nvPr/>
        </p:nvSpPr>
        <p:spPr>
          <a:xfrm>
            <a:off x="1219201" y="1014057"/>
            <a:ext cx="9766852" cy="748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Die Idee</a:t>
            </a:r>
          </a:p>
        </p:txBody>
      </p:sp>
      <p:sp>
        <p:nvSpPr>
          <p:cNvPr id="6" name="Untertitel 22">
            <a:extLst>
              <a:ext uri="{FF2B5EF4-FFF2-40B4-BE49-F238E27FC236}">
                <a16:creationId xmlns:a16="http://schemas.microsoft.com/office/drawing/2014/main" id="{DF92DAFF-34E9-E3AA-C6A5-6ACF2CB1A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4696" y="2300287"/>
            <a:ext cx="5208104" cy="1013792"/>
          </a:xfrm>
        </p:spPr>
        <p:txBody>
          <a:bodyPr rtlCol="0">
            <a:noAutofit/>
          </a:bodyPr>
          <a:lstStyle/>
          <a:p>
            <a:pPr algn="ctr" rtl="0"/>
            <a:r>
              <a:rPr lang="de-DE" sz="3000" dirty="0"/>
              <a:t>Tower Defense angelehnt an Plants Vs Zombies</a:t>
            </a:r>
          </a:p>
        </p:txBody>
      </p:sp>
      <p:pic>
        <p:nvPicPr>
          <p:cNvPr id="1026" name="Picture 2" descr="Plants vs. Zombies - Wikipedia">
            <a:extLst>
              <a:ext uri="{FF2B5EF4-FFF2-40B4-BE49-F238E27FC236}">
                <a16:creationId xmlns:a16="http://schemas.microsoft.com/office/drawing/2014/main" id="{9DFA32CF-AED8-B1F2-24D6-067CDD603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300287"/>
            <a:ext cx="40100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4ED26F8-A27E-8EE9-A906-01AC9158B58E}"/>
              </a:ext>
            </a:extLst>
          </p:cNvPr>
          <p:cNvSpPr txBox="1"/>
          <p:nvPr/>
        </p:nvSpPr>
        <p:spPr>
          <a:xfrm>
            <a:off x="6453809" y="3428999"/>
            <a:ext cx="38298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/>
              <a:t>Plants      = Dozenten               Zombies = Studenten</a:t>
            </a:r>
          </a:p>
          <a:p>
            <a:endParaRPr lang="de-DE" sz="30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59C47DE-5C6B-B16F-0A6A-C2E2647715D9}"/>
              </a:ext>
            </a:extLst>
          </p:cNvPr>
          <p:cNvSpPr txBox="1"/>
          <p:nvPr/>
        </p:nvSpPr>
        <p:spPr>
          <a:xfrm>
            <a:off x="5830957" y="4686997"/>
            <a:ext cx="5075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00" dirty="0">
                <a:latin typeface="Chiller" panose="04020404031007020602" pitchFamily="82" charset="0"/>
              </a:rPr>
              <a:t>= Dozenten VS Studenten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72703C4-35D1-BD97-74A1-440EAEE83911}"/>
              </a:ext>
            </a:extLst>
          </p:cNvPr>
          <p:cNvCxnSpPr/>
          <p:nvPr/>
        </p:nvCxnSpPr>
        <p:spPr>
          <a:xfrm>
            <a:off x="6016488" y="4678018"/>
            <a:ext cx="46912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9016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50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de-DE" dirty="0"/>
            </a:br>
            <a:r>
              <a:rPr lang="de-DE" dirty="0"/>
              <a:t>Ebene 2 </a:t>
            </a:r>
            <a:r>
              <a:rPr lang="de-DE" sz="3100" dirty="0"/>
              <a:t>(</a:t>
            </a:r>
            <a:r>
              <a:rPr lang="de-DE" sz="2700" dirty="0"/>
              <a:t>Verarbeitung)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Studenten-</a:t>
            </a:r>
            <a:r>
              <a:rPr lang="de-DE" sz="3200" dirty="0" err="1"/>
              <a:t>Spawner</a:t>
            </a:r>
            <a:br>
              <a:rPr lang="de-DE" dirty="0"/>
            </a:b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BD86D3A-8FD7-8FC1-B9B2-C264B561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899805"/>
            <a:ext cx="5143500" cy="4456415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1D33D40D-7D39-6FAA-08F9-CC33F8DE8D47}"/>
              </a:ext>
            </a:extLst>
          </p:cNvPr>
          <p:cNvSpPr/>
          <p:nvPr/>
        </p:nvSpPr>
        <p:spPr>
          <a:xfrm>
            <a:off x="5600700" y="1117600"/>
            <a:ext cx="679450" cy="31719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10798568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51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de-DE" dirty="0"/>
            </a:br>
            <a:r>
              <a:rPr lang="de-DE" dirty="0"/>
              <a:t>Ebene 2 </a:t>
            </a:r>
            <a:r>
              <a:rPr lang="de-DE" sz="3100" dirty="0"/>
              <a:t>(</a:t>
            </a:r>
            <a:r>
              <a:rPr lang="de-DE" sz="2700" dirty="0"/>
              <a:t>Verarbeitung)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Studenten-</a:t>
            </a:r>
            <a:r>
              <a:rPr lang="de-DE" sz="3200" dirty="0" err="1"/>
              <a:t>Spawner</a:t>
            </a:r>
            <a:br>
              <a:rPr lang="de-DE" dirty="0"/>
            </a:b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F40E6A1-C9F7-BBBC-F41A-6A317FC7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66" y="895350"/>
            <a:ext cx="5354837" cy="495438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616CBCC-92D0-5EDE-28F6-431739A58B79}"/>
              </a:ext>
            </a:extLst>
          </p:cNvPr>
          <p:cNvSpPr/>
          <p:nvPr/>
        </p:nvSpPr>
        <p:spPr>
          <a:xfrm>
            <a:off x="1523999" y="2840480"/>
            <a:ext cx="4826703" cy="6647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875351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52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de-DE" dirty="0"/>
            </a:br>
            <a:r>
              <a:rPr lang="de-DE" dirty="0"/>
              <a:t>Ebene 2 </a:t>
            </a:r>
            <a:r>
              <a:rPr lang="de-DE" sz="3100" dirty="0"/>
              <a:t>(</a:t>
            </a:r>
            <a:r>
              <a:rPr lang="de-DE" sz="2700" dirty="0"/>
              <a:t>Verarbeitung)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Studenten-</a:t>
            </a:r>
            <a:r>
              <a:rPr lang="de-DE" sz="3200" dirty="0" err="1"/>
              <a:t>Spawner</a:t>
            </a:r>
            <a:br>
              <a:rPr lang="de-DE" dirty="0"/>
            </a:b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F40E6A1-C9F7-BBBC-F41A-6A317FC7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66" y="895350"/>
            <a:ext cx="5354837" cy="495438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616CBCC-92D0-5EDE-28F6-431739A58B79}"/>
              </a:ext>
            </a:extLst>
          </p:cNvPr>
          <p:cNvSpPr/>
          <p:nvPr/>
        </p:nvSpPr>
        <p:spPr>
          <a:xfrm>
            <a:off x="1601713" y="2032760"/>
            <a:ext cx="1516936" cy="1654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3873762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53</a:t>
            </a:fld>
            <a:endParaRPr lang="de-DE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de-DE" dirty="0"/>
            </a:br>
            <a:r>
              <a:rPr lang="de-DE" dirty="0"/>
              <a:t>Ebene 2 </a:t>
            </a:r>
            <a:r>
              <a:rPr lang="de-DE" sz="3100" dirty="0"/>
              <a:t>(</a:t>
            </a:r>
            <a:r>
              <a:rPr lang="de-DE" sz="2700" dirty="0"/>
              <a:t>Verarbeitung)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Studenten-</a:t>
            </a:r>
            <a:r>
              <a:rPr lang="de-DE" sz="3200" dirty="0" err="1"/>
              <a:t>Spawner</a:t>
            </a:r>
            <a:br>
              <a:rPr lang="de-DE" dirty="0"/>
            </a:b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F40E6A1-C9F7-BBBC-F41A-6A317FC7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66" y="895350"/>
            <a:ext cx="5354837" cy="495438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616CBCC-92D0-5EDE-28F6-431739A58B79}"/>
              </a:ext>
            </a:extLst>
          </p:cNvPr>
          <p:cNvSpPr/>
          <p:nvPr/>
        </p:nvSpPr>
        <p:spPr>
          <a:xfrm>
            <a:off x="1601712" y="4541520"/>
            <a:ext cx="3389387" cy="11887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22590642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318185-0795-30D0-7381-57E3DBDFE8F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20XX</a:t>
            </a:r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827E7-246C-BD5A-62C4-E5E5EC7313A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de-DE"/>
              <a:t>Contoso-Geschäftsplan</a:t>
            </a:r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64C575-C7CC-7142-8EE8-9110CC420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B5CEABB6-07DC-46E8-9B57-56EC44A396E5}" type="slidenum">
              <a:rPr lang="de-DE" smtClean="0"/>
              <a:pPr rtl="0"/>
              <a:t>54</a:t>
            </a:fld>
            <a:endParaRPr lang="de-DE" noProof="0"/>
          </a:p>
        </p:txBody>
      </p:sp>
      <p:pic>
        <p:nvPicPr>
          <p:cNvPr id="7" name="Grafik 6" descr="Ein Bild, das Im Haus enthält.&#10;&#10;Automatisch generierte Beschreibung">
            <a:extLst>
              <a:ext uri="{FF2B5EF4-FFF2-40B4-BE49-F238E27FC236}">
                <a16:creationId xmlns:a16="http://schemas.microsoft.com/office/drawing/2014/main" id="{22013E5A-836B-CDCD-E2C7-6F1724C5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89660"/>
            <a:ext cx="6858000" cy="457200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C398E7B-9807-BBC1-40F8-D16013874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de-DE" dirty="0"/>
            </a:br>
            <a:r>
              <a:rPr lang="de-DE" dirty="0"/>
              <a:t>Ebene 2 </a:t>
            </a:r>
            <a:r>
              <a:rPr lang="de-DE" sz="3100" dirty="0"/>
              <a:t>(</a:t>
            </a:r>
            <a:r>
              <a:rPr lang="de-DE" sz="2700" dirty="0"/>
              <a:t>Verarbeitung)</a:t>
            </a:r>
            <a:br>
              <a:rPr lang="de-DE" dirty="0"/>
            </a:br>
            <a:r>
              <a:rPr lang="de-DE" dirty="0"/>
              <a:t>  </a:t>
            </a:r>
            <a:r>
              <a:rPr lang="de-DE" sz="3200" dirty="0"/>
              <a:t>- Levelvorgabe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4072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CF96585-A979-710C-DE23-692378D91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3087889"/>
            <a:ext cx="4255468" cy="682222"/>
          </a:xfrm>
        </p:spPr>
        <p:txBody>
          <a:bodyPr/>
          <a:lstStyle/>
          <a:p>
            <a:r>
              <a:rPr lang="de-DE" dirty="0"/>
              <a:t>Implementierung</a:t>
            </a:r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FB57E8AA-188E-83E5-2B6C-9BDC78F9626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025" r="10025"/>
          <a:stretch>
            <a:fillRect/>
          </a:stretch>
        </p:blipFill>
        <p:spPr/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AF6864E-51FB-9280-980A-92209856F0F1}"/>
              </a:ext>
            </a:extLst>
          </p:cNvPr>
          <p:cNvSpPr/>
          <p:nvPr/>
        </p:nvSpPr>
        <p:spPr>
          <a:xfrm>
            <a:off x="1380573" y="1143000"/>
            <a:ext cx="5055704" cy="457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CC2BD6C-159D-4F36-4EA8-F20BD2B0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3582" y="1205872"/>
            <a:ext cx="6000888" cy="43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8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CF9A2AC-6A36-9574-242D-230FE64D4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104" y="2207172"/>
            <a:ext cx="8349419" cy="3048736"/>
          </a:xfrm>
        </p:spPr>
        <p:txBody>
          <a:bodyPr>
            <a:noAutofit/>
          </a:bodyPr>
          <a:lstStyle/>
          <a:p>
            <a:pPr algn="ctr"/>
            <a:r>
              <a:rPr lang="de-DE" sz="5400" dirty="0"/>
              <a:t>3.1: Charaktergrafiken,</a:t>
            </a:r>
            <a:br>
              <a:rPr lang="de-DE" sz="5400" dirty="0"/>
            </a:br>
            <a:r>
              <a:rPr lang="de-DE" sz="5400" dirty="0"/>
              <a:t>Animation und  Designentscheidungen </a:t>
            </a:r>
            <a:br>
              <a:rPr lang="de-DE" sz="5400" dirty="0"/>
            </a:b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3455040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CF9A2AC-6A36-9574-242D-230FE64D4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452" y="1070113"/>
            <a:ext cx="9727095" cy="420624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000" dirty="0"/>
              <a:t>Vorgaben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17E6ECA-BF57-4A97-9C83-2A0A20A01221}"/>
              </a:ext>
            </a:extLst>
          </p:cNvPr>
          <p:cNvSpPr txBox="1"/>
          <p:nvPr/>
        </p:nvSpPr>
        <p:spPr>
          <a:xfrm>
            <a:off x="1444486" y="1961322"/>
            <a:ext cx="93030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5-20 unterscheidbare Dozenten und Studenten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Pixelgrafiken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Angriffs – und </a:t>
            </a:r>
            <a:r>
              <a:rPr lang="de-DE" sz="2400" dirty="0" err="1"/>
              <a:t>Projektilanimationen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Idle-Animation</a:t>
            </a:r>
          </a:p>
        </p:txBody>
      </p:sp>
    </p:spTree>
    <p:extLst>
      <p:ext uri="{BB962C8B-B14F-4D97-AF65-F5344CB8AC3E}">
        <p14:creationId xmlns:p14="http://schemas.microsoft.com/office/powerpoint/2010/main" val="3142516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3C0D4419-219A-EF2F-BCF9-4D4F5472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74" y="707029"/>
            <a:ext cx="11397800" cy="640080"/>
          </a:xfrm>
        </p:spPr>
        <p:txBody>
          <a:bodyPr/>
          <a:lstStyle/>
          <a:p>
            <a:pPr algn="ctr"/>
            <a:r>
              <a:rPr lang="de-DE" dirty="0"/>
              <a:t>Der Hintergrund</a:t>
            </a:r>
          </a:p>
        </p:txBody>
      </p:sp>
      <p:pic>
        <p:nvPicPr>
          <p:cNvPr id="39" name="Grafik 38" descr="Ein Bild, das Im Haus, gekachelt, Kachel enthält.&#10;&#10;Automatisch generierte Beschreibung">
            <a:extLst>
              <a:ext uri="{FF2B5EF4-FFF2-40B4-BE49-F238E27FC236}">
                <a16:creationId xmlns:a16="http://schemas.microsoft.com/office/drawing/2014/main" id="{C7D933F7-F4CB-3CB8-D1C7-32714D14C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682" y="1564284"/>
            <a:ext cx="5897217" cy="4422913"/>
          </a:xfrm>
          <a:prstGeom prst="rect">
            <a:avLst/>
          </a:prstGeom>
        </p:spPr>
      </p:pic>
      <p:pic>
        <p:nvPicPr>
          <p:cNvPr id="41" name="Grafik 40" descr="Ein Bild, das Text, Kreuzworträtsel, Shōji enthält.&#10;&#10;Automatisch generierte Beschreibung">
            <a:extLst>
              <a:ext uri="{FF2B5EF4-FFF2-40B4-BE49-F238E27FC236}">
                <a16:creationId xmlns:a16="http://schemas.microsoft.com/office/drawing/2014/main" id="{68B1C1E3-BEE3-2F09-4B52-8CEF0A1E3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923" y="4725152"/>
            <a:ext cx="1262045" cy="1262045"/>
          </a:xfrm>
          <a:prstGeom prst="rect">
            <a:avLst/>
          </a:prstGeom>
        </p:spPr>
      </p:pic>
      <p:pic>
        <p:nvPicPr>
          <p:cNvPr id="43" name="Grafik 42" descr="Ein Bild, das Text, Kreuzworträtsel, Shōji enthält.&#10;&#10;Automatisch generierte Beschreibung">
            <a:extLst>
              <a:ext uri="{FF2B5EF4-FFF2-40B4-BE49-F238E27FC236}">
                <a16:creationId xmlns:a16="http://schemas.microsoft.com/office/drawing/2014/main" id="{10BC9C0C-992C-B593-4CB6-C11E83685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923" y="3144718"/>
            <a:ext cx="1262045" cy="1262045"/>
          </a:xfrm>
          <a:prstGeom prst="rect">
            <a:avLst/>
          </a:prstGeom>
        </p:spPr>
      </p:pic>
      <p:pic>
        <p:nvPicPr>
          <p:cNvPr id="45" name="Grafik 44" descr="Ein Bild, das Text, Kreuzworträtsel, Shōji enthält.&#10;&#10;Automatisch generierte Beschreibung">
            <a:extLst>
              <a:ext uri="{FF2B5EF4-FFF2-40B4-BE49-F238E27FC236}">
                <a16:creationId xmlns:a16="http://schemas.microsoft.com/office/drawing/2014/main" id="{45FE875D-AE10-A2D5-4CE5-8FC516659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923" y="1564284"/>
            <a:ext cx="1262045" cy="126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225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3C0D4419-219A-EF2F-BCF9-4D4F5472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74" y="707029"/>
            <a:ext cx="11397800" cy="640080"/>
          </a:xfrm>
        </p:spPr>
        <p:txBody>
          <a:bodyPr/>
          <a:lstStyle/>
          <a:p>
            <a:pPr algn="ctr"/>
            <a:r>
              <a:rPr lang="de-DE" dirty="0"/>
              <a:t>Die Dozenten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39E5697D-E88C-26D2-D60D-3B3816E9F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Forscher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603660C-C3AD-B545-6A4E-BC992913DD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FP generieren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2743D40-ADE3-1EEC-A0CF-DD3A3C71A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Standard Vorlesung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E983D63B-AE00-DB6E-989D-5A01D492E0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Angreifer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790B4D34-F371-648F-198F-C876072FE2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Standard Tutorium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969A941A-8B46-DA09-9E77-D8D77752A50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Angreifer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6FA1B56-E54C-B994-564C-082A5F07CF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Umfrage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741ACD56-407A-849A-37DA-FF8F396E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/>
              <a:t>Angreifer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E5580B49-0563-8AEB-8B24-619CD856E7B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Testat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7C4DE1DE-4FF1-B0D9-6292-3CB02D84A0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DE" dirty="0"/>
              <a:t>Blocker</a:t>
            </a:r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09D2D509-8D92-B328-A4C0-1F2CAA0B80FB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5" t="50973" r="19564" b="24326"/>
          <a:stretch/>
        </p:blipFill>
        <p:spPr bwMode="auto">
          <a:xfrm>
            <a:off x="459026" y="1936854"/>
            <a:ext cx="2064548" cy="293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8D23732C-2208-3B9B-0FB0-3278C3686518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5" t="29763" r="66044" b="49027"/>
          <a:stretch/>
        </p:blipFill>
        <p:spPr bwMode="auto">
          <a:xfrm>
            <a:off x="2809888" y="1923685"/>
            <a:ext cx="2064547" cy="298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4D0E7BFA-E2A4-36C9-EFF0-EA973380CF6C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9" t="32200" r="52801" b="46590"/>
          <a:stretch/>
        </p:blipFill>
        <p:spPr bwMode="auto">
          <a:xfrm>
            <a:off x="5160749" y="1938278"/>
            <a:ext cx="1975285" cy="298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0B4EF8B0-8E02-1080-C47F-2610274ABF61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7" t="33202" r="35049" b="45588"/>
          <a:stretch/>
        </p:blipFill>
        <p:spPr bwMode="auto">
          <a:xfrm>
            <a:off x="7422348" y="1938278"/>
            <a:ext cx="1851830" cy="298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62BCC63B-FDBF-826A-EA2C-81FC38E00450}"/>
              </a:ext>
            </a:extLst>
          </p:cNvPr>
          <p:cNvPicPr>
            <a:picLocks noGrp="1" noChangeAspect="1" noChangeArrowheads="1"/>
          </p:cNvPicPr>
          <p:nvPr>
            <p:ph type="pic" sz="quarter" idx="2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2" t="46693" r="68008" b="32098"/>
          <a:stretch/>
        </p:blipFill>
        <p:spPr bwMode="auto">
          <a:xfrm>
            <a:off x="9560492" y="1944765"/>
            <a:ext cx="1972738" cy="298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7D909DC5-D092-4B70-0040-30D0BB6E7547}"/>
              </a:ext>
            </a:extLst>
          </p:cNvPr>
          <p:cNvSpPr txBox="1"/>
          <p:nvPr/>
        </p:nvSpPr>
        <p:spPr>
          <a:xfrm>
            <a:off x="2917822" y="1181942"/>
            <a:ext cx="6356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Erste Entwürfe</a:t>
            </a:r>
          </a:p>
        </p:txBody>
      </p:sp>
    </p:spTree>
    <p:extLst>
      <p:ext uri="{BB962C8B-B14F-4D97-AF65-F5344CB8AC3E}">
        <p14:creationId xmlns:p14="http://schemas.microsoft.com/office/powerpoint/2010/main" val="2161410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D083FE2-8D3F-6762-1673-6CE173A06594}"/>
              </a:ext>
            </a:extLst>
          </p:cNvPr>
          <p:cNvSpPr txBox="1">
            <a:spLocks/>
          </p:cNvSpPr>
          <p:nvPr/>
        </p:nvSpPr>
        <p:spPr>
          <a:xfrm>
            <a:off x="1139688" y="1610405"/>
            <a:ext cx="4876800" cy="748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Die Rahmenbedinungen</a:t>
            </a:r>
          </a:p>
        </p:txBody>
      </p:sp>
      <p:sp>
        <p:nvSpPr>
          <p:cNvPr id="6" name="Untertitel 22">
            <a:extLst>
              <a:ext uri="{FF2B5EF4-FFF2-40B4-BE49-F238E27FC236}">
                <a16:creationId xmlns:a16="http://schemas.microsoft.com/office/drawing/2014/main" id="{DF92DAFF-34E9-E3AA-C6A5-6ACF2CB1A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6192" y="2622274"/>
            <a:ext cx="4717774" cy="1229139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de-DE" sz="1800" dirty="0">
                <a:solidFill>
                  <a:srgbClr val="000000"/>
                </a:solidFill>
                <a:latin typeface="Liberation Serif" panose="02020603050405020304" pitchFamily="18" charset="0"/>
              </a:rPr>
              <a:t>Projekt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Deadline </a:t>
            </a:r>
            <a:r>
              <a:rPr lang="de-DE" sz="1800" dirty="0">
                <a:effectLst/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31.3.2023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Kein Budget</a:t>
            </a:r>
          </a:p>
          <a:p>
            <a:pPr rtl="0">
              <a:lnSpc>
                <a:spcPct val="100000"/>
              </a:lnSpc>
            </a:pPr>
            <a:endParaRPr lang="de-DE" sz="1800" dirty="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  <a:p>
            <a:pPr rtl="0">
              <a:lnSpc>
                <a:spcPct val="100000"/>
              </a:lnSpc>
            </a:pPr>
            <a:r>
              <a:rPr lang="de-DE" sz="1800" dirty="0">
                <a:solidFill>
                  <a:srgbClr val="000000"/>
                </a:solidFill>
                <a:latin typeface="Liberation Serif" panose="02020603050405020304" pitchFamily="18" charset="0"/>
              </a:rPr>
              <a:t>Software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00000"/>
                </a:solidFill>
                <a:latin typeface="Liberation Serif" panose="02020603050405020304" pitchFamily="18" charset="0"/>
              </a:rPr>
              <a:t>Betriebssystem Windows 10/11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00000"/>
                </a:solidFill>
                <a:latin typeface="Liberation Serif" panose="02020603050405020304" pitchFamily="18" charset="0"/>
              </a:rPr>
              <a:t>Java </a:t>
            </a:r>
            <a:r>
              <a:rPr lang="de-DE" sz="1800" dirty="0" err="1">
                <a:solidFill>
                  <a:srgbClr val="000000"/>
                </a:solidFill>
                <a:latin typeface="Liberation Serif" panose="02020603050405020304" pitchFamily="18" charset="0"/>
              </a:rPr>
              <a:t>Runtime</a:t>
            </a:r>
            <a:endParaRPr lang="de-DE" sz="1800" dirty="0">
              <a:solidFill>
                <a:srgbClr val="000000"/>
              </a:solidFill>
              <a:latin typeface="Liberation Serif" panose="02020603050405020304" pitchFamily="18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4B47E3-EAFA-EF4F-54E0-546F3F4D81E2}"/>
              </a:ext>
            </a:extLst>
          </p:cNvPr>
          <p:cNvSpPr txBox="1">
            <a:spLocks/>
          </p:cNvSpPr>
          <p:nvPr/>
        </p:nvSpPr>
        <p:spPr>
          <a:xfrm>
            <a:off x="6149008" y="1610404"/>
            <a:ext cx="4876800" cy="748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500" dirty="0"/>
              <a:t>Die Ziele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68C58AFD-FF4D-1639-D954-A8009E4862CF}"/>
              </a:ext>
            </a:extLst>
          </p:cNvPr>
          <p:cNvCxnSpPr>
            <a:cxnSpLocks/>
          </p:cNvCxnSpPr>
          <p:nvPr/>
        </p:nvCxnSpPr>
        <p:spPr>
          <a:xfrm>
            <a:off x="6096000" y="1166191"/>
            <a:ext cx="53009" cy="465151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Untertitel 22">
            <a:extLst>
              <a:ext uri="{FF2B5EF4-FFF2-40B4-BE49-F238E27FC236}">
                <a16:creationId xmlns:a16="http://schemas.microsoft.com/office/drawing/2014/main" id="{DAEAAFA4-60C6-C089-4965-03E446CA6527}"/>
              </a:ext>
            </a:extLst>
          </p:cNvPr>
          <p:cNvSpPr txBox="1">
            <a:spLocks/>
          </p:cNvSpPr>
          <p:nvPr/>
        </p:nvSpPr>
        <p:spPr>
          <a:xfrm>
            <a:off x="6308034" y="2622273"/>
            <a:ext cx="4717774" cy="1326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00000"/>
                </a:solidFill>
                <a:latin typeface="Liberation Serif" panose="02020603050405020304" pitchFamily="18" charset="0"/>
              </a:rPr>
              <a:t>Positive </a:t>
            </a:r>
            <a:r>
              <a:rPr lang="de-DE" sz="1800" dirty="0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Endnote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00000"/>
                </a:solidFill>
                <a:effectLst/>
                <a:latin typeface="Liberation Serif" panose="02020603050405020304" pitchFamily="18" charset="0"/>
              </a:rPr>
              <a:t>Spielbarkeit ohne Entwickelungsumgebung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00000"/>
                </a:solidFill>
                <a:latin typeface="Liberation Serif" panose="02020603050405020304" pitchFamily="18" charset="0"/>
              </a:rPr>
              <a:t>5 Level + Endloslevel</a:t>
            </a:r>
          </a:p>
        </p:txBody>
      </p:sp>
    </p:spTree>
    <p:extLst>
      <p:ext uri="{BB962C8B-B14F-4D97-AF65-F5344CB8AC3E}">
        <p14:creationId xmlns:p14="http://schemas.microsoft.com/office/powerpoint/2010/main" val="667479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3C0D4419-219A-EF2F-BCF9-4D4F5472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74" y="707029"/>
            <a:ext cx="11397800" cy="640080"/>
          </a:xfrm>
        </p:spPr>
        <p:txBody>
          <a:bodyPr/>
          <a:lstStyle/>
          <a:p>
            <a:pPr algn="ctr"/>
            <a:r>
              <a:rPr lang="de-DE" dirty="0"/>
              <a:t>Die Dozenten</a:t>
            </a:r>
          </a:p>
        </p:txBody>
      </p:sp>
      <p:pic>
        <p:nvPicPr>
          <p:cNvPr id="33" name="Bildplatzhalter 32">
            <a:extLst>
              <a:ext uri="{FF2B5EF4-FFF2-40B4-BE49-F238E27FC236}">
                <a16:creationId xmlns:a16="http://schemas.microsoft.com/office/drawing/2014/main" id="{A9E51FA7-BE93-A50E-520C-7014104A4B9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15150" r="15150"/>
          <a:stretch>
            <a:fillRect/>
          </a:stretch>
        </p:blipFill>
        <p:spPr>
          <a:xfrm>
            <a:off x="465874" y="1890713"/>
            <a:ext cx="2103437" cy="3017837"/>
          </a:xfrm>
          <a:solidFill>
            <a:schemeClr val="tx2">
              <a:lumMod val="60000"/>
              <a:lumOff val="40000"/>
            </a:schemeClr>
          </a:solidFill>
        </p:spPr>
      </p:pic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39E5697D-E88C-26D2-D60D-3B3816E9F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Forscher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603660C-C3AD-B545-6A4E-BC992913DD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FP generieren</a:t>
            </a:r>
          </a:p>
        </p:txBody>
      </p:sp>
      <p:pic>
        <p:nvPicPr>
          <p:cNvPr id="35" name="Bildplatzhalter 3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EF19BB9-BC62-93FC-4925-E52F5A0DCDC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15150" r="15150"/>
          <a:stretch>
            <a:fillRect/>
          </a:stretch>
        </p:blipFill>
        <p:spPr>
          <a:xfrm>
            <a:off x="2790996" y="1890713"/>
            <a:ext cx="2103438" cy="3017837"/>
          </a:xfrm>
          <a:solidFill>
            <a:schemeClr val="tx2">
              <a:lumMod val="60000"/>
              <a:lumOff val="40000"/>
            </a:schemeClr>
          </a:solidFill>
        </p:spPr>
      </p:pic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2743D40-ADE3-1EEC-A0CF-DD3A3C71A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Standard Vorlesung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E983D63B-AE00-DB6E-989D-5A01D492E0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Angreifer</a:t>
            </a:r>
          </a:p>
        </p:txBody>
      </p:sp>
      <p:pic>
        <p:nvPicPr>
          <p:cNvPr id="37" name="Bildplatzhalter 36">
            <a:extLst>
              <a:ext uri="{FF2B5EF4-FFF2-40B4-BE49-F238E27FC236}">
                <a16:creationId xmlns:a16="http://schemas.microsoft.com/office/drawing/2014/main" id="{236745EE-86A2-3887-83FA-8033B5BFCBB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15150" r="15150"/>
          <a:stretch>
            <a:fillRect/>
          </a:stretch>
        </p:blipFill>
        <p:spPr>
          <a:solidFill>
            <a:schemeClr val="tx2">
              <a:lumMod val="60000"/>
              <a:lumOff val="40000"/>
            </a:schemeClr>
          </a:solidFill>
        </p:spPr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790B4D34-F371-648F-198F-C876072FE2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Standard Tutorium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969A941A-8B46-DA09-9E77-D8D77752A50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Angreifer</a:t>
            </a:r>
          </a:p>
        </p:txBody>
      </p:sp>
      <p:pic>
        <p:nvPicPr>
          <p:cNvPr id="39" name="Bildplatzhalter 38">
            <a:extLst>
              <a:ext uri="{FF2B5EF4-FFF2-40B4-BE49-F238E27FC236}">
                <a16:creationId xmlns:a16="http://schemas.microsoft.com/office/drawing/2014/main" id="{CDE6DD38-E5BD-4B06-AD84-DC94F2F73DE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15150" r="15150"/>
          <a:stretch>
            <a:fillRect/>
          </a:stretch>
        </p:blipFill>
        <p:spPr>
          <a:xfrm>
            <a:off x="7435649" y="1890987"/>
            <a:ext cx="2103120" cy="3017520"/>
          </a:xfrm>
          <a:solidFill>
            <a:schemeClr val="tx2">
              <a:lumMod val="60000"/>
              <a:lumOff val="40000"/>
            </a:schemeClr>
          </a:solidFill>
        </p:spPr>
      </p:pic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6FA1B56-E54C-B994-564C-082A5F07CF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Umfrage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741ACD56-407A-849A-37DA-FF8F396E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/>
              <a:t>Angreifer</a:t>
            </a:r>
          </a:p>
        </p:txBody>
      </p:sp>
      <p:pic>
        <p:nvPicPr>
          <p:cNvPr id="41" name="Bildplatzhalter 40">
            <a:extLst>
              <a:ext uri="{FF2B5EF4-FFF2-40B4-BE49-F238E27FC236}">
                <a16:creationId xmlns:a16="http://schemas.microsoft.com/office/drawing/2014/main" id="{D9414457-37AF-256B-D830-01A0B11AFD22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15150" r="15150"/>
          <a:stretch>
            <a:fillRect/>
          </a:stretch>
        </p:blipFill>
        <p:spPr>
          <a:solidFill>
            <a:schemeClr val="tx2">
              <a:lumMod val="60000"/>
              <a:lumOff val="40000"/>
            </a:schemeClr>
          </a:solidFill>
        </p:spPr>
      </p:pic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E5580B49-0563-8AEB-8B24-619CD856E7B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Testat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7C4DE1DE-4FF1-B0D9-6292-3CB02D84A0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DE" dirty="0"/>
              <a:t>Blocker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E09A739-3A64-FCA9-A7C8-740BF9F19781}"/>
              </a:ext>
            </a:extLst>
          </p:cNvPr>
          <p:cNvSpPr txBox="1"/>
          <p:nvPr/>
        </p:nvSpPr>
        <p:spPr>
          <a:xfrm>
            <a:off x="2917822" y="1181942"/>
            <a:ext cx="6356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Fertige Modelle</a:t>
            </a:r>
          </a:p>
        </p:txBody>
      </p:sp>
    </p:spTree>
    <p:extLst>
      <p:ext uri="{BB962C8B-B14F-4D97-AF65-F5344CB8AC3E}">
        <p14:creationId xmlns:p14="http://schemas.microsoft.com/office/powerpoint/2010/main" val="101391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3C0D4419-219A-EF2F-BCF9-4D4F5472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74" y="707029"/>
            <a:ext cx="11397800" cy="640080"/>
          </a:xfrm>
        </p:spPr>
        <p:txBody>
          <a:bodyPr/>
          <a:lstStyle/>
          <a:p>
            <a:pPr algn="ctr"/>
            <a:r>
              <a:rPr lang="de-DE" dirty="0"/>
              <a:t>Die Dozenten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39E5697D-E88C-26D2-D60D-3B3816E9F0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Forscher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603660C-C3AD-B545-6A4E-BC992913DD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FP generieren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2743D40-ADE3-1EEC-A0CF-DD3A3C71A3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Standard Vorlesung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E983D63B-AE00-DB6E-989D-5A01D492E0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Angreifer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790B4D34-F371-648F-198F-C876072FE2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Standard Tutorium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969A941A-8B46-DA09-9E77-D8D77752A50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Angreifer</a:t>
            </a:r>
          </a:p>
        </p:txBody>
      </p:sp>
      <p:pic>
        <p:nvPicPr>
          <p:cNvPr id="39" name="Bildplatzhalter 38">
            <a:extLst>
              <a:ext uri="{FF2B5EF4-FFF2-40B4-BE49-F238E27FC236}">
                <a16:creationId xmlns:a16="http://schemas.microsoft.com/office/drawing/2014/main" id="{CDE6DD38-E5BD-4B06-AD84-DC94F2F73DE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15150" r="15150"/>
          <a:stretch>
            <a:fillRect/>
          </a:stretch>
        </p:blipFill>
        <p:spPr>
          <a:xfrm>
            <a:off x="7435649" y="1890987"/>
            <a:ext cx="2103120" cy="3017520"/>
          </a:xfrm>
          <a:solidFill>
            <a:schemeClr val="tx2">
              <a:lumMod val="60000"/>
              <a:lumOff val="40000"/>
            </a:schemeClr>
          </a:solidFill>
        </p:spPr>
      </p:pic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6FA1B56-E54C-B994-564C-082A5F07CF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Umfrage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741ACD56-407A-849A-37DA-FF8F396E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/>
              <a:t>Angreifer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E5580B49-0563-8AEB-8B24-619CD856E7B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Testat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7C4DE1DE-4FF1-B0D9-6292-3CB02D84A0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DE" dirty="0"/>
              <a:t>Blocker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E09A739-3A64-FCA9-A7C8-740BF9F19781}"/>
              </a:ext>
            </a:extLst>
          </p:cNvPr>
          <p:cNvSpPr txBox="1"/>
          <p:nvPr/>
        </p:nvSpPr>
        <p:spPr>
          <a:xfrm>
            <a:off x="2917822" y="1181942"/>
            <a:ext cx="6356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Idle - Animationen</a:t>
            </a:r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8484EAA1-96E4-9737-CAB0-C5BE1D93C8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5150" r="15150"/>
          <a:stretch>
            <a:fillRect/>
          </a:stretch>
        </p:blipFill>
        <p:spPr/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79F852A3-F7A1-DBEA-B045-6A82109D0EF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15150" r="15150"/>
          <a:stretch>
            <a:fillRect/>
          </a:stretch>
        </p:blipFill>
        <p:spPr/>
      </p:pic>
      <p:pic>
        <p:nvPicPr>
          <p:cNvPr id="25" name="Bildplatzhalter 24" descr="Ein Bild, das Text, Spielzeug enthält.&#10;&#10;Automatisch generierte Beschreibung">
            <a:extLst>
              <a:ext uri="{FF2B5EF4-FFF2-40B4-BE49-F238E27FC236}">
                <a16:creationId xmlns:a16="http://schemas.microsoft.com/office/drawing/2014/main" id="{56A67C0E-9F24-F088-F6E0-C329BB02C7B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l="15150" r="15150"/>
          <a:stretch>
            <a:fillRect/>
          </a:stretch>
        </p:blipFill>
        <p:spPr/>
      </p:pic>
      <p:pic>
        <p:nvPicPr>
          <p:cNvPr id="34" name="Bildplatzhalter 33">
            <a:extLst>
              <a:ext uri="{FF2B5EF4-FFF2-40B4-BE49-F238E27FC236}">
                <a16:creationId xmlns:a16="http://schemas.microsoft.com/office/drawing/2014/main" id="{1818E483-3846-0B6C-75AB-23D6253E2C24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l="15150" r="151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91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CF9A2AC-6A36-9574-242D-230FE64D4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761" y="2186362"/>
            <a:ext cx="6266359" cy="2371764"/>
          </a:xfrm>
        </p:spPr>
        <p:txBody>
          <a:bodyPr>
            <a:noAutofit/>
          </a:bodyPr>
          <a:lstStyle/>
          <a:p>
            <a:pPr marL="457200" lvl="1" algn="ctr"/>
            <a:r>
              <a:rPr lang="de-DE" sz="5400" dirty="0">
                <a:latin typeface="+mj-lt"/>
              </a:rPr>
              <a:t>3.2: Website und Webanbindung</a:t>
            </a:r>
          </a:p>
        </p:txBody>
      </p:sp>
    </p:spTree>
    <p:extLst>
      <p:ext uri="{BB962C8B-B14F-4D97-AF65-F5344CB8AC3E}">
        <p14:creationId xmlns:p14="http://schemas.microsoft.com/office/powerpoint/2010/main" val="29590375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CF9A2AC-6A36-9574-242D-230FE64D4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78" y="3218688"/>
            <a:ext cx="10018644" cy="420624"/>
          </a:xfrm>
        </p:spPr>
        <p:txBody>
          <a:bodyPr>
            <a:noAutofit/>
          </a:bodyPr>
          <a:lstStyle/>
          <a:p>
            <a:pPr marL="457200" lvl="1" algn="l"/>
            <a:r>
              <a:rPr lang="de-DE" sz="5400" dirty="0">
                <a:latin typeface="+mj-lt"/>
              </a:rPr>
              <a:t>Website und Webanbindung</a:t>
            </a:r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F45510E1-5EEE-B0FC-1B66-CBDE6CD61CE0}"/>
              </a:ext>
            </a:extLst>
          </p:cNvPr>
          <p:cNvSpPr txBox="1">
            <a:spLocks/>
          </p:cNvSpPr>
          <p:nvPr/>
        </p:nvSpPr>
        <p:spPr>
          <a:xfrm>
            <a:off x="1232452" y="3786809"/>
            <a:ext cx="9727095" cy="420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594428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F4D596A5-FC08-8E9C-DD89-95207C829A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792" r="1792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E3F574F-FBC6-A640-A67E-585E6D73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Startseite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C96D6D-99AC-4F28-47BB-20AA83315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39" y="2799983"/>
            <a:ext cx="4213141" cy="2203704"/>
          </a:xfrm>
        </p:spPr>
        <p:txBody>
          <a:bodyPr/>
          <a:lstStyle/>
          <a:p>
            <a:r>
              <a:rPr lang="de-DE" dirty="0"/>
              <a:t>Auflistung der besten Spieler</a:t>
            </a:r>
          </a:p>
          <a:p>
            <a:r>
              <a:rPr lang="de-DE" dirty="0"/>
              <a:t>http://hochschule.indieentwickler.net</a:t>
            </a:r>
          </a:p>
        </p:txBody>
      </p:sp>
    </p:spTree>
    <p:extLst>
      <p:ext uri="{BB962C8B-B14F-4D97-AF65-F5344CB8AC3E}">
        <p14:creationId xmlns:p14="http://schemas.microsoft.com/office/powerpoint/2010/main" val="12572459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E3F574F-FBC6-A640-A67E-585E6D73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Index.php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C96D6D-99AC-4F28-47BB-20AA83315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PHP-Code</a:t>
            </a:r>
          </a:p>
          <a:p>
            <a:r>
              <a:rPr lang="de-DE" dirty="0"/>
              <a:t>Websitestruktur</a:t>
            </a:r>
          </a:p>
          <a:p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4F44719-DB1B-987E-8FCA-953510A2A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246" y="1067196"/>
            <a:ext cx="4638708" cy="444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850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E3F574F-FBC6-A640-A67E-585E6D73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Index.php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C96D6D-99AC-4F28-47BB-20AA83315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PHP-Code</a:t>
            </a:r>
          </a:p>
          <a:p>
            <a:r>
              <a:rPr lang="de-DE" dirty="0"/>
              <a:t>Websitestruktur</a:t>
            </a:r>
          </a:p>
          <a:p>
            <a:r>
              <a:rPr lang="de-DE" dirty="0"/>
              <a:t>Datenbankabfrage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4F44719-DB1B-987E-8FCA-953510A2A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246" y="1067196"/>
            <a:ext cx="4638708" cy="444820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93A6BF9-54C3-6494-8672-AD749847A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547" y="5595860"/>
            <a:ext cx="7020905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86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22713522-83A9-0867-1562-7841CE89A7E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792" r="1792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E3F574F-FBC6-A640-A67E-585E6D73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Registrierung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C96D6D-99AC-4F28-47BB-20AA83315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Benutzername</a:t>
            </a:r>
          </a:p>
          <a:p>
            <a:r>
              <a:rPr lang="de-DE" dirty="0"/>
              <a:t>Passwort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7084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F401506E-0D43-5F48-A400-45813B7488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E3F574F-FBC6-A640-A67E-585E6D73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Register.php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C96D6D-99AC-4F28-47BB-20AA83315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3454017" cy="2203704"/>
          </a:xfrm>
        </p:spPr>
        <p:txBody>
          <a:bodyPr/>
          <a:lstStyle/>
          <a:p>
            <a:r>
              <a:rPr lang="de-DE" dirty="0"/>
              <a:t>PHP-POST</a:t>
            </a:r>
          </a:p>
          <a:p>
            <a:r>
              <a:rPr lang="de-DE" dirty="0"/>
              <a:t>Sicheres Passwort -&gt; Hash &amp; Salt</a:t>
            </a:r>
          </a:p>
          <a:p>
            <a:r>
              <a:rPr lang="de-DE" dirty="0"/>
              <a:t>PDO-Statement -&gt; keine SQL-</a:t>
            </a:r>
            <a:r>
              <a:rPr lang="de-DE" dirty="0" err="1"/>
              <a:t>Injections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8B675BD-F01E-182E-F99C-E2920A53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198" y="777240"/>
            <a:ext cx="6124498" cy="530352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AA0E6C1-2B48-ACD5-F5C7-99693110D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792" y="4632176"/>
            <a:ext cx="3765265" cy="4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119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E3F574F-FBC6-A640-A67E-585E6D73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Register.php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C96D6D-99AC-4F28-47BB-20AA83315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Funktion </a:t>
            </a:r>
            <a:r>
              <a:rPr lang="de-DE" dirty="0" err="1"/>
              <a:t>registerUser</a:t>
            </a:r>
            <a:r>
              <a:rPr lang="de-DE" dirty="0"/>
              <a:t>()</a:t>
            </a:r>
          </a:p>
          <a:p>
            <a:r>
              <a:rPr lang="de-DE" dirty="0"/>
              <a:t>Registrierung eines Users mit Passwort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7E297D8-E268-39FD-3CAB-A2B397687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465" y="2676420"/>
            <a:ext cx="4258269" cy="150516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1B7280B-42FA-58EA-665D-40CBC0695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250" y="4789344"/>
            <a:ext cx="5582429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06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CAD08833-EF9B-5C77-3AEC-2CC30965B8CD}"/>
              </a:ext>
            </a:extLst>
          </p:cNvPr>
          <p:cNvSpPr txBox="1">
            <a:spLocks/>
          </p:cNvSpPr>
          <p:nvPr/>
        </p:nvSpPr>
        <p:spPr>
          <a:xfrm>
            <a:off x="588962" y="905812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/>
              <a:t>Das Team</a:t>
            </a:r>
            <a:endParaRPr lang="de-DE" dirty="0"/>
          </a:p>
        </p:txBody>
      </p:sp>
      <p:graphicFrame>
        <p:nvGraphicFramePr>
          <p:cNvPr id="10" name="SmartArt-Platzhalter 39" descr="Organigramm für SmartArt-Grafik">
            <a:extLst>
              <a:ext uri="{FF2B5EF4-FFF2-40B4-BE49-F238E27FC236}">
                <a16:creationId xmlns:a16="http://schemas.microsoft.com/office/drawing/2014/main" id="{DA7995D7-5650-4847-0BF6-A58FC3D8A0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9046341"/>
              </p:ext>
            </p:extLst>
          </p:nvPr>
        </p:nvGraphicFramePr>
        <p:xfrm>
          <a:off x="1519030" y="2109937"/>
          <a:ext cx="9153939" cy="3447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93669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35544622-7EE8-EA0E-D205-F1AFA5D34E4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792" r="1792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E3F574F-FBC6-A640-A67E-585E6D73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3483D6C-8D6C-221C-E653-B5DD9D179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108" y="2752630"/>
            <a:ext cx="3648584" cy="13527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08ABF99-D656-F624-B8E6-E50B1099D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44" y="4621774"/>
            <a:ext cx="4925112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565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D5507802-1A19-AE8E-A39F-D0C36BE886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792" r="1792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E3F574F-FBC6-A640-A67E-585E6D73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Impressum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C96D6D-99AC-4F28-47BB-20AA83315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2531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CF9A2AC-6A36-9574-242D-230FE64D4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78" y="3218688"/>
            <a:ext cx="10018644" cy="420624"/>
          </a:xfrm>
        </p:spPr>
        <p:txBody>
          <a:bodyPr>
            <a:noAutofit/>
          </a:bodyPr>
          <a:lstStyle/>
          <a:p>
            <a:pPr marL="457200" lvl="1" algn="l"/>
            <a:r>
              <a:rPr lang="de-DE" sz="5400" dirty="0">
                <a:latin typeface="+mj-lt"/>
              </a:rPr>
              <a:t>Website und Webanbindung</a:t>
            </a:r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F45510E1-5EEE-B0FC-1B66-CBDE6CD61CE0}"/>
              </a:ext>
            </a:extLst>
          </p:cNvPr>
          <p:cNvSpPr txBox="1">
            <a:spLocks/>
          </p:cNvSpPr>
          <p:nvPr/>
        </p:nvSpPr>
        <p:spPr>
          <a:xfrm>
            <a:off x="1232452" y="3786809"/>
            <a:ext cx="9727095" cy="420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>
                <a:latin typeface="+mj-lt"/>
              </a:rPr>
              <a:t>Webanbindung (Datenbank &amp; Java)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17651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E3F574F-FBC6-A640-A67E-585E6D73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 Benutzer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C96D6D-99AC-4F28-47BB-20AA83315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Programm Heidi-SQL</a:t>
            </a:r>
          </a:p>
          <a:p>
            <a:r>
              <a:rPr lang="de-DE" dirty="0"/>
              <a:t>Primärschlüssel = </a:t>
            </a:r>
            <a:r>
              <a:rPr lang="de-DE" dirty="0" err="1"/>
              <a:t>name</a:t>
            </a:r>
            <a:endParaRPr lang="de-DE" dirty="0"/>
          </a:p>
          <a:p>
            <a:r>
              <a:rPr lang="de-DE" dirty="0"/>
              <a:t>Attribut </a:t>
            </a:r>
            <a:r>
              <a:rPr lang="de-DE" dirty="0" err="1"/>
              <a:t>passwort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C8D4924-0055-69EA-62E8-AE365CB4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000" y="1276049"/>
            <a:ext cx="4972744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574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557FE84-43CA-732B-3674-47E61422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Tabelle Highscore-Liste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490BA5-7880-5C4E-8B4B-37DC40F43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Primärschlüssel = </a:t>
            </a:r>
            <a:r>
              <a:rPr lang="de-DE" dirty="0" err="1"/>
              <a:t>id</a:t>
            </a:r>
            <a:endParaRPr lang="de-DE" dirty="0"/>
          </a:p>
          <a:p>
            <a:r>
              <a:rPr lang="de-DE" dirty="0"/>
              <a:t>Fremdschlüssel = </a:t>
            </a:r>
            <a:r>
              <a:rPr lang="de-DE" dirty="0" err="1"/>
              <a:t>name</a:t>
            </a:r>
            <a:endParaRPr lang="de-DE" dirty="0"/>
          </a:p>
          <a:p>
            <a:r>
              <a:rPr lang="de-DE" dirty="0"/>
              <a:t>Attribute </a:t>
            </a:r>
            <a:r>
              <a:rPr lang="de-DE" dirty="0" err="1"/>
              <a:t>datum</a:t>
            </a:r>
            <a:r>
              <a:rPr lang="de-DE" dirty="0"/>
              <a:t> und score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1B8F7B3-9377-8CDD-16D0-18BBB64B9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338" y="770459"/>
            <a:ext cx="4297974" cy="53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92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8DA270C-1EBC-72DF-3D47-0CF674A1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Java</a:t>
            </a:r>
            <a:br>
              <a:rPr lang="de-DE" dirty="0"/>
            </a:br>
            <a:r>
              <a:rPr lang="de-DE" dirty="0"/>
              <a:t>MySQL-Connector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01BC13-CC52-CAB0-5147-844A78F89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Beispiel anhand einer Login-Funktion</a:t>
            </a:r>
          </a:p>
          <a:p>
            <a:r>
              <a:rPr lang="de-DE" dirty="0"/>
              <a:t>Authentifizierung bei der Datenbank</a:t>
            </a:r>
          </a:p>
          <a:p>
            <a:r>
              <a:rPr lang="de-DE" dirty="0"/>
              <a:t>SQL-Abfrage</a:t>
            </a:r>
          </a:p>
          <a:p>
            <a:r>
              <a:rPr lang="de-DE" dirty="0"/>
              <a:t>Salt-Problem -&gt; </a:t>
            </a:r>
            <a:r>
              <a:rPr lang="de-DE" dirty="0" err="1"/>
              <a:t>BCrypt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2519EBD-6B71-8C3F-08C4-2A7D94731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302" y="1595405"/>
            <a:ext cx="5306165" cy="46679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7002D95-DC28-009E-6FE9-F8C04FED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346" y="867990"/>
            <a:ext cx="2095792" cy="71447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E8A9E93-A241-0909-EA6D-3455CA078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55" y="2071709"/>
            <a:ext cx="5068560" cy="391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189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CF9A2AC-6A36-9574-242D-230FE64D4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452" y="3218688"/>
            <a:ext cx="9727095" cy="420624"/>
          </a:xfrm>
        </p:spPr>
        <p:txBody>
          <a:bodyPr>
            <a:noAutofit/>
          </a:bodyPr>
          <a:lstStyle/>
          <a:p>
            <a:pPr marL="457200" lvl="1" algn="ctr"/>
            <a:r>
              <a:rPr lang="de-DE" sz="5400" dirty="0">
                <a:latin typeface="+mj-lt"/>
              </a:rPr>
              <a:t>3.3: Testen und gefundene Problematiken</a:t>
            </a:r>
          </a:p>
        </p:txBody>
      </p:sp>
    </p:spTree>
    <p:extLst>
      <p:ext uri="{BB962C8B-B14F-4D97-AF65-F5344CB8AC3E}">
        <p14:creationId xmlns:p14="http://schemas.microsoft.com/office/powerpoint/2010/main" val="33670200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025" y="788637"/>
            <a:ext cx="9952383" cy="748483"/>
          </a:xfrm>
        </p:spPr>
        <p:txBody>
          <a:bodyPr rtlCol="0">
            <a:normAutofit/>
          </a:bodyPr>
          <a:lstStyle/>
          <a:p>
            <a:pPr marL="457200" lvl="1" algn="ctr"/>
            <a:r>
              <a:rPr lang="de-DE" sz="4000" dirty="0">
                <a:latin typeface="+mj-lt"/>
              </a:rPr>
              <a:t>Testergebnisse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FE473E1-DE8E-D6ED-BFA9-28343DE8DE53}"/>
              </a:ext>
            </a:extLst>
          </p:cNvPr>
          <p:cNvSpPr txBox="1"/>
          <p:nvPr/>
        </p:nvSpPr>
        <p:spPr>
          <a:xfrm>
            <a:off x="1676400" y="1767006"/>
            <a:ext cx="88392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000" dirty="0"/>
              <a:t>„Dozenten“ hören auf Projektile zu schießen</a:t>
            </a:r>
            <a:br>
              <a:rPr lang="de-DE" sz="3000" dirty="0"/>
            </a:br>
            <a:r>
              <a:rPr lang="de-DE" sz="3000" dirty="0"/>
              <a:t>(reproduzierbar)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000" dirty="0"/>
              <a:t>Highscore wird nach erneutem anmelden erneut gesetzt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000" dirty="0"/>
              <a:t>Kein automatisches beenden nach Abschluss des ersten 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4267442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025" y="788637"/>
            <a:ext cx="9952383" cy="748483"/>
          </a:xfrm>
        </p:spPr>
        <p:txBody>
          <a:bodyPr rtlCol="0">
            <a:normAutofit/>
          </a:bodyPr>
          <a:lstStyle/>
          <a:p>
            <a:pPr marL="457200" lvl="1" algn="ctr"/>
            <a:r>
              <a:rPr lang="de-DE" sz="4000" dirty="0">
                <a:latin typeface="+mj-lt"/>
              </a:rPr>
              <a:t>Testergebnisse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FE473E1-DE8E-D6ED-BFA9-28343DE8DE53}"/>
              </a:ext>
            </a:extLst>
          </p:cNvPr>
          <p:cNvSpPr txBox="1"/>
          <p:nvPr/>
        </p:nvSpPr>
        <p:spPr>
          <a:xfrm>
            <a:off x="1676400" y="2459504"/>
            <a:ext cx="883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/>
              <a:t>Fehler lassen sich reproduzieren durch: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000" dirty="0"/>
              <a:t>Zerstörung eines „Dozenten“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000" dirty="0"/>
              <a:t>Spielen über Zeitraum von 1-3 Minuten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000" dirty="0"/>
              <a:t>Setzung zu vieler „Dozenten“</a:t>
            </a:r>
          </a:p>
        </p:txBody>
      </p:sp>
    </p:spTree>
    <p:extLst>
      <p:ext uri="{BB962C8B-B14F-4D97-AF65-F5344CB8AC3E}">
        <p14:creationId xmlns:p14="http://schemas.microsoft.com/office/powerpoint/2010/main" val="17050096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CF9A2AC-6A36-9574-242D-230FE64D4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3025" y="2998724"/>
            <a:ext cx="4772303" cy="860552"/>
          </a:xfrm>
        </p:spPr>
        <p:txBody>
          <a:bodyPr>
            <a:noAutofit/>
          </a:bodyPr>
          <a:lstStyle/>
          <a:p>
            <a:pPr marL="457200" lvl="1" algn="ctr"/>
            <a:r>
              <a:rPr lang="de-DE" sz="5400" dirty="0">
                <a:latin typeface="+mj-lt"/>
              </a:rPr>
              <a:t>Projektarbeit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1F79A52-9DEC-E244-4D9E-C15B1373DBA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089" r="20089"/>
          <a:stretch>
            <a:fillRect/>
          </a:stretch>
        </p:blipFill>
        <p:spPr/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2505CDA-04DE-8E9F-18C6-FA1F8534DE2C}"/>
              </a:ext>
            </a:extLst>
          </p:cNvPr>
          <p:cNvSpPr/>
          <p:nvPr/>
        </p:nvSpPr>
        <p:spPr>
          <a:xfrm>
            <a:off x="1393825" y="1143000"/>
            <a:ext cx="5029200" cy="457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B1F266-0712-AE82-2227-6831930DB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9530" y="1968158"/>
            <a:ext cx="6000957" cy="32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20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CF9A2AC-6A36-9574-242D-230FE64D4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452" y="3218688"/>
            <a:ext cx="9727095" cy="420624"/>
          </a:xfrm>
        </p:spPr>
        <p:txBody>
          <a:bodyPr>
            <a:noAutofit/>
          </a:bodyPr>
          <a:lstStyle/>
          <a:p>
            <a:pPr marL="457200" lvl="1" algn="ctr"/>
            <a:r>
              <a:rPr lang="de-DE" sz="5400" dirty="0">
                <a:latin typeface="+mj-lt"/>
              </a:rPr>
              <a:t>1.2: Live Demo</a:t>
            </a:r>
          </a:p>
        </p:txBody>
      </p:sp>
    </p:spTree>
    <p:extLst>
      <p:ext uri="{BB962C8B-B14F-4D97-AF65-F5344CB8AC3E}">
        <p14:creationId xmlns:p14="http://schemas.microsoft.com/office/powerpoint/2010/main" val="1756433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CAD08833-EF9B-5C77-3AEC-2CC30965B8CD}"/>
              </a:ext>
            </a:extLst>
          </p:cNvPr>
          <p:cNvSpPr txBox="1">
            <a:spLocks/>
          </p:cNvSpPr>
          <p:nvPr/>
        </p:nvSpPr>
        <p:spPr>
          <a:xfrm>
            <a:off x="588962" y="905812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4.1: Vorgehen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453B137-C631-982B-46EB-A2638784B245}"/>
              </a:ext>
            </a:extLst>
          </p:cNvPr>
          <p:cNvSpPr/>
          <p:nvPr/>
        </p:nvSpPr>
        <p:spPr>
          <a:xfrm>
            <a:off x="4512365" y="1821521"/>
            <a:ext cx="3087757" cy="7951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Verfassen des Spezifikationsdokument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3D4207-89C5-B234-DC8C-1EDFC2A8D461}"/>
              </a:ext>
            </a:extLst>
          </p:cNvPr>
          <p:cNvSpPr/>
          <p:nvPr/>
        </p:nvSpPr>
        <p:spPr>
          <a:xfrm>
            <a:off x="4512365" y="3031434"/>
            <a:ext cx="3087757" cy="7951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Verfassen des Architekturdokuments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D296DA-1FD6-BE06-958C-AFD9DE2C6AB0}"/>
              </a:ext>
            </a:extLst>
          </p:cNvPr>
          <p:cNvSpPr/>
          <p:nvPr/>
        </p:nvSpPr>
        <p:spPr>
          <a:xfrm>
            <a:off x="4512365" y="4241347"/>
            <a:ext cx="3074505" cy="7951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Implementierung &amp; Testen des Projekts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3E654B8-68CD-4F31-D872-8D5135F14ED8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6056244" y="2616652"/>
            <a:ext cx="0" cy="414782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76432E2-0F50-872B-F43F-B706C2B60961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6049618" y="3826565"/>
            <a:ext cx="6626" cy="414782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Bogen 12">
            <a:extLst>
              <a:ext uri="{FF2B5EF4-FFF2-40B4-BE49-F238E27FC236}">
                <a16:creationId xmlns:a16="http://schemas.microsoft.com/office/drawing/2014/main" id="{23D9B3A2-793A-B1C3-70B7-3B28970588FC}"/>
              </a:ext>
            </a:extLst>
          </p:cNvPr>
          <p:cNvSpPr/>
          <p:nvPr/>
        </p:nvSpPr>
        <p:spPr>
          <a:xfrm rot="8668635" flipH="1">
            <a:off x="7101919" y="1582900"/>
            <a:ext cx="716281" cy="2067503"/>
          </a:xfrm>
          <a:prstGeom prst="arc">
            <a:avLst>
              <a:gd name="adj1" fmla="val 15401758"/>
              <a:gd name="adj2" fmla="val 296393"/>
            </a:avLst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Bogen 13">
            <a:extLst>
              <a:ext uri="{FF2B5EF4-FFF2-40B4-BE49-F238E27FC236}">
                <a16:creationId xmlns:a16="http://schemas.microsoft.com/office/drawing/2014/main" id="{4AAACBD3-2045-40C2-C336-DFA79279E9EF}"/>
              </a:ext>
            </a:extLst>
          </p:cNvPr>
          <p:cNvSpPr/>
          <p:nvPr/>
        </p:nvSpPr>
        <p:spPr>
          <a:xfrm rot="8668635" flipH="1">
            <a:off x="7101920" y="2738363"/>
            <a:ext cx="716281" cy="2067503"/>
          </a:xfrm>
          <a:prstGeom prst="arc">
            <a:avLst>
              <a:gd name="adj1" fmla="val 15401758"/>
              <a:gd name="adj2" fmla="val 296393"/>
            </a:avLst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8A031A8-EDB5-B5AB-E1FF-948D41715BE4}"/>
              </a:ext>
            </a:extLst>
          </p:cNvPr>
          <p:cNvSpPr txBox="1"/>
          <p:nvPr/>
        </p:nvSpPr>
        <p:spPr>
          <a:xfrm>
            <a:off x="1455910" y="2034420"/>
            <a:ext cx="298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Projektleiter, Projektmanager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8B0B8A-12E3-9699-CFC7-62CCA8512F63}"/>
              </a:ext>
            </a:extLst>
          </p:cNvPr>
          <p:cNvSpPr txBox="1"/>
          <p:nvPr/>
        </p:nvSpPr>
        <p:spPr>
          <a:xfrm>
            <a:off x="1455910" y="3180234"/>
            <a:ext cx="3195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Projektleiter &amp;</a:t>
            </a:r>
          </a:p>
          <a:p>
            <a:r>
              <a:rPr lang="de-DE" dirty="0"/>
              <a:t>Softwarearchitekt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B452ADB-4894-49DF-7928-B2FC86A67079}"/>
              </a:ext>
            </a:extLst>
          </p:cNvPr>
          <p:cNvSpPr txBox="1"/>
          <p:nvPr/>
        </p:nvSpPr>
        <p:spPr>
          <a:xfrm>
            <a:off x="1455910" y="4452227"/>
            <a:ext cx="3195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Entwickler &amp; Qualitätsbeauftragter</a:t>
            </a:r>
          </a:p>
        </p:txBody>
      </p:sp>
    </p:spTree>
    <p:extLst>
      <p:ext uri="{BB962C8B-B14F-4D97-AF65-F5344CB8AC3E}">
        <p14:creationId xmlns:p14="http://schemas.microsoft.com/office/powerpoint/2010/main" val="5586197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CAD08833-EF9B-5C77-3AEC-2CC30965B8CD}"/>
              </a:ext>
            </a:extLst>
          </p:cNvPr>
          <p:cNvSpPr txBox="1">
            <a:spLocks/>
          </p:cNvSpPr>
          <p:nvPr/>
        </p:nvSpPr>
        <p:spPr>
          <a:xfrm>
            <a:off x="588962" y="905812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4.2: Implementierungsphase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CDA2637-5F48-17D9-8653-B65689307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24" y="3854216"/>
            <a:ext cx="8088351" cy="186556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2C3FD84-C206-B5B1-92DD-FDF857B87FB7}"/>
              </a:ext>
            </a:extLst>
          </p:cNvPr>
          <p:cNvSpPr/>
          <p:nvPr/>
        </p:nvSpPr>
        <p:spPr>
          <a:xfrm>
            <a:off x="1455822" y="1767274"/>
            <a:ext cx="4926931" cy="18655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b="1" dirty="0"/>
          </a:p>
          <a:p>
            <a:r>
              <a:rPr lang="de-DE" b="1" dirty="0"/>
              <a:t>Geplantes Vorgehen:</a:t>
            </a:r>
          </a:p>
          <a:p>
            <a:endParaRPr lang="de-DE" b="1" dirty="0"/>
          </a:p>
          <a:p>
            <a:pPr marL="285750" indent="-285750">
              <a:buFontTx/>
              <a:buChar char="-"/>
            </a:pPr>
            <a:r>
              <a:rPr lang="de-DE" dirty="0"/>
              <a:t>Mehrere kleine Schritte beim Programmieren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Zunächst das Grundgerüst des Programms fertigstellen, dann an Feinheiten und Features arbeiten</a:t>
            </a:r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C27514-B6B5-8A9E-553F-93777BC3216C}"/>
              </a:ext>
            </a:extLst>
          </p:cNvPr>
          <p:cNvSpPr/>
          <p:nvPr/>
        </p:nvSpPr>
        <p:spPr>
          <a:xfrm>
            <a:off x="7249027" y="2163872"/>
            <a:ext cx="3487151" cy="10723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Es liegt zu jedem Zeitpunkt ein Funktionstüchtiges Produkt vor</a:t>
            </a:r>
          </a:p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83E5F5F-C4F5-B55B-094E-C878A0D81A0B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6382753" y="2700054"/>
            <a:ext cx="866274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55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CAD08833-EF9B-5C77-3AEC-2CC30965B8CD}"/>
              </a:ext>
            </a:extLst>
          </p:cNvPr>
          <p:cNvSpPr txBox="1">
            <a:spLocks/>
          </p:cNvSpPr>
          <p:nvPr/>
        </p:nvSpPr>
        <p:spPr>
          <a:xfrm>
            <a:off x="588962" y="905812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4.3: Probleme</a:t>
            </a:r>
          </a:p>
        </p:txBody>
      </p:sp>
      <p:sp>
        <p:nvSpPr>
          <p:cNvPr id="2" name="Gewitterblitz 1">
            <a:extLst>
              <a:ext uri="{FF2B5EF4-FFF2-40B4-BE49-F238E27FC236}">
                <a16:creationId xmlns:a16="http://schemas.microsoft.com/office/drawing/2014/main" id="{FE9EFF34-D6A8-3138-35CD-7B6D8A154AD0}"/>
              </a:ext>
            </a:extLst>
          </p:cNvPr>
          <p:cNvSpPr/>
          <p:nvPr/>
        </p:nvSpPr>
        <p:spPr>
          <a:xfrm rot="20288154" flipH="1">
            <a:off x="1272207" y="1805609"/>
            <a:ext cx="2517913" cy="3246783"/>
          </a:xfrm>
          <a:prstGeom prst="lightningBol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DB6AC73-D902-E424-FC34-FBC4A3C9F9EA}"/>
              </a:ext>
            </a:extLst>
          </p:cNvPr>
          <p:cNvSpPr txBox="1"/>
          <p:nvPr/>
        </p:nvSpPr>
        <p:spPr>
          <a:xfrm>
            <a:off x="3596220" y="1924067"/>
            <a:ext cx="69971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000" dirty="0"/>
              <a:t>Schlechte Kommunikation miteinander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000" dirty="0"/>
              <a:t>Schlechte Strukturierung/Evaluation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000" dirty="0"/>
              <a:t>Zu hoch angestrebtes Ergebnis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000" dirty="0"/>
              <a:t>Zeitdruck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3000" dirty="0"/>
              <a:t>U.a. wg. linearer Vorgehensweise</a:t>
            </a:r>
          </a:p>
          <a:p>
            <a:pPr lvl="1"/>
            <a:r>
              <a:rPr lang="de-DE" sz="3000" dirty="0"/>
              <a:t>=&gt;	Durchbrechen der Rollenverteilung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2095527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CAD08833-EF9B-5C77-3AEC-2CC30965B8CD}"/>
              </a:ext>
            </a:extLst>
          </p:cNvPr>
          <p:cNvSpPr txBox="1">
            <a:spLocks/>
          </p:cNvSpPr>
          <p:nvPr/>
        </p:nvSpPr>
        <p:spPr>
          <a:xfrm>
            <a:off x="588962" y="905812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4.4: Fazit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728C5B8-38FF-339D-3700-931F09A36610}"/>
              </a:ext>
            </a:extLst>
          </p:cNvPr>
          <p:cNvSpPr txBox="1"/>
          <p:nvPr/>
        </p:nvSpPr>
        <p:spPr>
          <a:xfrm>
            <a:off x="3937028" y="2567226"/>
            <a:ext cx="69971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500" dirty="0"/>
              <a:t>Projektwahl auf Kenntnisstand anpassen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500" dirty="0"/>
              <a:t>Regelmäßige Meeting/strukturierteres Arbeiten</a:t>
            </a:r>
          </a:p>
        </p:txBody>
      </p:sp>
      <p:sp>
        <p:nvSpPr>
          <p:cNvPr id="4" name="Wolke 3">
            <a:extLst>
              <a:ext uri="{FF2B5EF4-FFF2-40B4-BE49-F238E27FC236}">
                <a16:creationId xmlns:a16="http://schemas.microsoft.com/office/drawing/2014/main" id="{017076DB-FDFC-9F3E-B90E-DD8220978B4A}"/>
              </a:ext>
            </a:extLst>
          </p:cNvPr>
          <p:cNvSpPr/>
          <p:nvPr/>
        </p:nvSpPr>
        <p:spPr>
          <a:xfrm>
            <a:off x="1099408" y="2114858"/>
            <a:ext cx="2551043" cy="1878850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A4D2507-E6B8-E61C-0B4C-3D3DAA1F9A6C}"/>
              </a:ext>
            </a:extLst>
          </p:cNvPr>
          <p:cNvSpPr/>
          <p:nvPr/>
        </p:nvSpPr>
        <p:spPr>
          <a:xfrm>
            <a:off x="2643287" y="3985990"/>
            <a:ext cx="369404" cy="36940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F6A1F92-1D0B-4AA3-2E4B-5A6660869DD6}"/>
              </a:ext>
            </a:extLst>
          </p:cNvPr>
          <p:cNvSpPr/>
          <p:nvPr/>
        </p:nvSpPr>
        <p:spPr>
          <a:xfrm>
            <a:off x="2374930" y="4608229"/>
            <a:ext cx="369404" cy="36940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E8D57B9-3B8A-DEC5-9B16-B81B7965A2BA}"/>
              </a:ext>
            </a:extLst>
          </p:cNvPr>
          <p:cNvCxnSpPr>
            <a:cxnSpLocks/>
          </p:cNvCxnSpPr>
          <p:nvPr/>
        </p:nvCxnSpPr>
        <p:spPr>
          <a:xfrm>
            <a:off x="3817758" y="3613272"/>
            <a:ext cx="69971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3E0DE40-64F6-C557-D523-DA9E388A6E19}"/>
              </a:ext>
            </a:extLst>
          </p:cNvPr>
          <p:cNvSpPr txBox="1"/>
          <p:nvPr/>
        </p:nvSpPr>
        <p:spPr>
          <a:xfrm>
            <a:off x="3937027" y="3797545"/>
            <a:ext cx="6997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= Arbeiten nach klarer Methodik (</a:t>
            </a:r>
            <a:r>
              <a:rPr lang="de-DE" sz="2800" dirty="0" err="1"/>
              <a:t>z.B</a:t>
            </a:r>
            <a:r>
              <a:rPr lang="de-DE" sz="2800" dirty="0"/>
              <a:t> Scrum)</a:t>
            </a:r>
          </a:p>
        </p:txBody>
      </p:sp>
    </p:spTree>
    <p:extLst>
      <p:ext uri="{BB962C8B-B14F-4D97-AF65-F5344CB8AC3E}">
        <p14:creationId xmlns:p14="http://schemas.microsoft.com/office/powerpoint/2010/main" val="23184695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1F79A52-9DEC-E244-4D9E-C15B1373DBA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089" r="20089"/>
          <a:stretch>
            <a:fillRect/>
          </a:stretch>
        </p:blipFill>
        <p:spPr/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2505CDA-04DE-8E9F-18C6-FA1F8534DE2C}"/>
              </a:ext>
            </a:extLst>
          </p:cNvPr>
          <p:cNvSpPr/>
          <p:nvPr/>
        </p:nvSpPr>
        <p:spPr>
          <a:xfrm>
            <a:off x="1393825" y="1143000"/>
            <a:ext cx="9562964" cy="457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CF9A2AC-6A36-9574-242D-230FE64D4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916" y="3452191"/>
            <a:ext cx="8672168" cy="860552"/>
          </a:xfrm>
        </p:spPr>
        <p:txBody>
          <a:bodyPr>
            <a:noAutofit/>
          </a:bodyPr>
          <a:lstStyle/>
          <a:p>
            <a:pPr marL="457200" lvl="1" algn="ctr"/>
            <a:r>
              <a:rPr lang="de-DE" sz="6000" dirty="0">
                <a:solidFill>
                  <a:schemeClr val="bg1"/>
                </a:solidFill>
                <a:latin typeface="+mj-lt"/>
              </a:rPr>
              <a:t>Vielen Dank für Ihre</a:t>
            </a:r>
            <a:br>
              <a:rPr lang="de-DE" sz="6000" dirty="0">
                <a:solidFill>
                  <a:schemeClr val="bg1"/>
                </a:solidFill>
                <a:latin typeface="+mj-lt"/>
              </a:rPr>
            </a:br>
            <a:r>
              <a:rPr lang="de-DE" sz="6000" dirty="0">
                <a:solidFill>
                  <a:schemeClr val="bg1"/>
                </a:solidFill>
                <a:latin typeface="+mj-lt"/>
              </a:rPr>
              <a:t>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631783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808" y="3054758"/>
            <a:ext cx="9952383" cy="748483"/>
          </a:xfrm>
        </p:spPr>
        <p:txBody>
          <a:bodyPr rtlCol="0">
            <a:noAutofit/>
          </a:bodyPr>
          <a:lstStyle/>
          <a:p>
            <a:pPr marL="457200" lvl="1" algn="ctr"/>
            <a:r>
              <a:rPr lang="de-DE" sz="5400" dirty="0">
                <a:latin typeface="+mj-lt"/>
              </a:rPr>
              <a:t>1.3: Funktionen</a:t>
            </a:r>
          </a:p>
        </p:txBody>
      </p:sp>
    </p:spTree>
    <p:extLst>
      <p:ext uri="{BB962C8B-B14F-4D97-AF65-F5344CB8AC3E}">
        <p14:creationId xmlns:p14="http://schemas.microsoft.com/office/powerpoint/2010/main" val="2191151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7_TF10081922_Win32" id="{661B005E-215C-4E0D-87C5-D527A041AB58}" vid="{8F8EB11B-EC51-4745-94B3-9FC4D449721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{FBF56E0B-1867-4CD0-8996-1E6088928FE3}tf10081922_win32</Template>
  <TotalTime>0</TotalTime>
  <Words>1079</Words>
  <Application>Microsoft Office PowerPoint</Application>
  <PresentationFormat>Breitbild</PresentationFormat>
  <Paragraphs>361</Paragraphs>
  <Slides>84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84</vt:i4>
      </vt:variant>
    </vt:vector>
  </HeadingPairs>
  <TitlesOfParts>
    <vt:vector size="91" baseType="lpstr">
      <vt:lpstr>Arial</vt:lpstr>
      <vt:lpstr>Calibri</vt:lpstr>
      <vt:lpstr>Chiller</vt:lpstr>
      <vt:lpstr>Liberation Serif</vt:lpstr>
      <vt:lpstr>Quire Sans Pro Light</vt:lpstr>
      <vt:lpstr>Tisa Offc Serif Pro</vt:lpstr>
      <vt:lpstr>Office-Design</vt:lpstr>
      <vt:lpstr>Tower Defense Game</vt:lpstr>
      <vt:lpstr>Gliederung</vt:lpstr>
      <vt:lpstr>Spezifikations dokument</vt:lpstr>
      <vt:lpstr>1.1: Vorstellung des Projekts und ihrer Beteiligten</vt:lpstr>
      <vt:lpstr>PowerPoint-Präsentation</vt:lpstr>
      <vt:lpstr>PowerPoint-Präsentation</vt:lpstr>
      <vt:lpstr>PowerPoint-Präsentation</vt:lpstr>
      <vt:lpstr>1.2: Live Demo</vt:lpstr>
      <vt:lpstr>1.3: Funktionen</vt:lpstr>
      <vt:lpstr>PowerPoint-Präsentation</vt:lpstr>
      <vt:lpstr>PowerPoint-Präsentation</vt:lpstr>
      <vt:lpstr>1.4: Anwendungslandkarte</vt:lpstr>
      <vt:lpstr>PowerPoint-Präsentation</vt:lpstr>
      <vt:lpstr>PowerPoint-Präsentation</vt:lpstr>
      <vt:lpstr>PowerPoint-Präsentation</vt:lpstr>
      <vt:lpstr>Architektur-dokument</vt:lpstr>
      <vt:lpstr>2.1: Bausteinsicht</vt:lpstr>
      <vt:lpstr>Level 0</vt:lpstr>
      <vt:lpstr> Ebene 0 (System)   - Client </vt:lpstr>
      <vt:lpstr> Ebene 0 (System)   - Website </vt:lpstr>
      <vt:lpstr> Ebene 0 (System)   - Server </vt:lpstr>
      <vt:lpstr>Level 1</vt:lpstr>
      <vt:lpstr> Ebene 1 (Client)   - Grafisches Interface </vt:lpstr>
      <vt:lpstr> Ebene 1 (Client)   - Verarbeitung </vt:lpstr>
      <vt:lpstr> Ebene 1 (Client)   - Verarbeitung </vt:lpstr>
      <vt:lpstr> Ebene 1 (Client)   - Verarbeitung </vt:lpstr>
      <vt:lpstr> Ebene 1 (Client)   - Verarbeitung </vt:lpstr>
      <vt:lpstr> Ebene 1 (Client)   - Verarbeitung </vt:lpstr>
      <vt:lpstr> Ebene 1 (Client)   - Verarbeitung </vt:lpstr>
      <vt:lpstr> Ebene 1 (Client)   - Verarbeitung </vt:lpstr>
      <vt:lpstr> Ebene 1 (Client)   - Lokale Daten </vt:lpstr>
      <vt:lpstr> Ebene 1 (Client)   - Timer </vt:lpstr>
      <vt:lpstr> Ebene 1 (Client)   - Timer </vt:lpstr>
      <vt:lpstr> Ebene 1 (Client)   - Spielobjekt </vt:lpstr>
      <vt:lpstr> Ebene 1 (Client)   - Spielobjekt </vt:lpstr>
      <vt:lpstr> Ebene 1 (Client)   - Spielobjekt </vt:lpstr>
      <vt:lpstr> Ebene 1 (Client)   - Spielobjekt </vt:lpstr>
      <vt:lpstr>Level 2</vt:lpstr>
      <vt:lpstr> Ebene 2 (Verarbeitung)   - Dozentenauswahl </vt:lpstr>
      <vt:lpstr> Ebene 2 (Verarbeitung)   - Dozentenauswahl </vt:lpstr>
      <vt:lpstr> Ebene 2 (Verarbeitung)   - Dozentenauswahl </vt:lpstr>
      <vt:lpstr> Ebene 2 (Verarbeitung)   - Dozentenauswahl </vt:lpstr>
      <vt:lpstr> Ebene 2 (Verarbeitung)   - Spielfeld </vt:lpstr>
      <vt:lpstr> Ebene 2 (Verarbeitung)   - Spielfeld </vt:lpstr>
      <vt:lpstr> Ebene 2 (Verarbeitung)   - Spielfeld </vt:lpstr>
      <vt:lpstr> Ebene 2 (Verarbeitung)   - Spielfeld </vt:lpstr>
      <vt:lpstr> Ebene 2 (Verarbeitung)   - Spielfeld </vt:lpstr>
      <vt:lpstr> Ebene 2 (Verarbeitung)   - Spielfeld </vt:lpstr>
      <vt:lpstr> Ebene 2 (Verarbeitung)   - Spielfeld </vt:lpstr>
      <vt:lpstr> Ebene 2 (Verarbeitung)   - Studenten-Spawner </vt:lpstr>
      <vt:lpstr> Ebene 2 (Verarbeitung)   - Studenten-Spawner </vt:lpstr>
      <vt:lpstr> Ebene 2 (Verarbeitung)   - Studenten-Spawner </vt:lpstr>
      <vt:lpstr> Ebene 2 (Verarbeitung)   - Studenten-Spawner </vt:lpstr>
      <vt:lpstr> Ebene 2 (Verarbeitung)   - Levelvorgabe </vt:lpstr>
      <vt:lpstr>Implementierung</vt:lpstr>
      <vt:lpstr>3.1: Charaktergrafiken, Animation und  Designentscheidungen  </vt:lpstr>
      <vt:lpstr>Vorgaben</vt:lpstr>
      <vt:lpstr>Der Hintergrund</vt:lpstr>
      <vt:lpstr>Die Dozenten</vt:lpstr>
      <vt:lpstr>Die Dozenten</vt:lpstr>
      <vt:lpstr>Die Dozenten</vt:lpstr>
      <vt:lpstr>3.2: Website und Webanbindung</vt:lpstr>
      <vt:lpstr>Website und Webanbindung</vt:lpstr>
      <vt:lpstr>Startseite</vt:lpstr>
      <vt:lpstr>Index.php</vt:lpstr>
      <vt:lpstr>Index.php</vt:lpstr>
      <vt:lpstr>Registrierung</vt:lpstr>
      <vt:lpstr>Register.php</vt:lpstr>
      <vt:lpstr>Register.php</vt:lpstr>
      <vt:lpstr>Übersicht</vt:lpstr>
      <vt:lpstr>Impressum</vt:lpstr>
      <vt:lpstr>Website und Webanbindung</vt:lpstr>
      <vt:lpstr>Tabelle Benutzer</vt:lpstr>
      <vt:lpstr>Tabelle Highscore-Liste</vt:lpstr>
      <vt:lpstr>Java MySQL-Connector</vt:lpstr>
      <vt:lpstr>3.3: Testen und gefundene Problematiken</vt:lpstr>
      <vt:lpstr>Testergebnisse</vt:lpstr>
      <vt:lpstr>Testergebnisse</vt:lpstr>
      <vt:lpstr>Projektarbeit</vt:lpstr>
      <vt:lpstr>PowerPoint-Präsentation</vt:lpstr>
      <vt:lpstr>PowerPoint-Präsentation</vt:lpstr>
      <vt:lpstr>PowerPoint-Präsentation</vt:lpstr>
      <vt:lpstr>PowerPoint-Präsentation</vt:lpstr>
      <vt:lpstr>Vielen Dank für Ihre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Tower Defense Game</dc:title>
  <dc:creator>Patricia Brosch</dc:creator>
  <cp:lastModifiedBy>Jakob Engfeld</cp:lastModifiedBy>
  <cp:revision>45</cp:revision>
  <dcterms:created xsi:type="dcterms:W3CDTF">2023-04-23T07:59:41Z</dcterms:created>
  <dcterms:modified xsi:type="dcterms:W3CDTF">2023-04-26T13:42:45Z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